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0"/>
  </p:notesMasterIdLst>
  <p:sldIdLst>
    <p:sldId id="256" r:id="rId2"/>
    <p:sldId id="257" r:id="rId3"/>
    <p:sldId id="294" r:id="rId4"/>
    <p:sldId id="259" r:id="rId5"/>
    <p:sldId id="260" r:id="rId6"/>
    <p:sldId id="306" r:id="rId7"/>
    <p:sldId id="307" r:id="rId8"/>
    <p:sldId id="308" r:id="rId9"/>
    <p:sldId id="298" r:id="rId10"/>
    <p:sldId id="309" r:id="rId11"/>
    <p:sldId id="265" r:id="rId12"/>
    <p:sldId id="301" r:id="rId13"/>
    <p:sldId id="310" r:id="rId14"/>
    <p:sldId id="314" r:id="rId15"/>
    <p:sldId id="313" r:id="rId16"/>
    <p:sldId id="312" r:id="rId17"/>
    <p:sldId id="315" r:id="rId18"/>
    <p:sldId id="300" r:id="rId19"/>
    <p:sldId id="316" r:id="rId20"/>
    <p:sldId id="317" r:id="rId21"/>
    <p:sldId id="318" r:id="rId22"/>
    <p:sldId id="320" r:id="rId23"/>
    <p:sldId id="319" r:id="rId24"/>
    <p:sldId id="321" r:id="rId25"/>
    <p:sldId id="322" r:id="rId26"/>
    <p:sldId id="299" r:id="rId27"/>
    <p:sldId id="323" r:id="rId28"/>
    <p:sldId id="324" r:id="rId29"/>
    <p:sldId id="325" r:id="rId30"/>
    <p:sldId id="326" r:id="rId31"/>
    <p:sldId id="327" r:id="rId32"/>
    <p:sldId id="328" r:id="rId33"/>
    <p:sldId id="329" r:id="rId34"/>
    <p:sldId id="302" r:id="rId35"/>
    <p:sldId id="303" r:id="rId36"/>
    <p:sldId id="311" r:id="rId37"/>
    <p:sldId id="304" r:id="rId38"/>
    <p:sldId id="331" r:id="rId39"/>
  </p:sldIdLst>
  <p:sldSz cx="9144000" cy="5143500" type="screen16x9"/>
  <p:notesSz cx="6858000" cy="9144000"/>
  <p:embeddedFontLst>
    <p:embeddedFont>
      <p:font typeface="Bebas Neue" panose="020B0606020202050201" pitchFamily="34" charset="0"/>
      <p:regular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Golos Text" panose="020B0604020202020204" charset="0"/>
      <p:regular r:id="rId48"/>
      <p:bold r:id="rId49"/>
    </p:embeddedFont>
    <p:embeddedFont>
      <p:font typeface="Golos Text Medium"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AC261068-B3A2-4723-954E-50B69A509539}">
          <p14:sldIdLst>
            <p14:sldId id="256"/>
            <p14:sldId id="257"/>
            <p14:sldId id="294"/>
          </p14:sldIdLst>
        </p14:section>
        <p14:section name="Vision and Usecase" id="{CB87246C-1846-4FC3-8222-2120ED586C12}">
          <p14:sldIdLst>
            <p14:sldId id="259"/>
            <p14:sldId id="260"/>
            <p14:sldId id="306"/>
            <p14:sldId id="307"/>
            <p14:sldId id="308"/>
          </p14:sldIdLst>
        </p14:section>
        <p14:section name="Data Sources &amp; Data collecting" id="{65217C55-3785-4F6F-BB56-0CF09EE954F4}">
          <p14:sldIdLst>
            <p14:sldId id="298"/>
            <p14:sldId id="309"/>
            <p14:sldId id="265"/>
          </p14:sldIdLst>
        </p14:section>
        <p14:section name="Overall Process of my first idea" id="{1ECEEAC0-7E6E-40A0-82E7-FE1949BDFE0D}">
          <p14:sldIdLst>
            <p14:sldId id="301"/>
            <p14:sldId id="310"/>
            <p14:sldId id="314"/>
            <p14:sldId id="313"/>
            <p14:sldId id="312"/>
            <p14:sldId id="315"/>
          </p14:sldIdLst>
        </p14:section>
        <p14:section name="Data Cleaning, EDA and Visualization" id="{208B4640-D9A9-4BFC-AA31-AA4E60D78F9C}">
          <p14:sldIdLst>
            <p14:sldId id="300"/>
            <p14:sldId id="316"/>
            <p14:sldId id="317"/>
            <p14:sldId id="318"/>
            <p14:sldId id="320"/>
            <p14:sldId id="319"/>
            <p14:sldId id="321"/>
            <p14:sldId id="322"/>
          </p14:sldIdLst>
        </p14:section>
        <p14:section name="SQL" id="{0AEE6A0D-357E-45B3-8ECF-E5A3B06A3DC1}">
          <p14:sldIdLst>
            <p14:sldId id="299"/>
            <p14:sldId id="323"/>
            <p14:sldId id="324"/>
            <p14:sldId id="325"/>
            <p14:sldId id="326"/>
            <p14:sldId id="327"/>
            <p14:sldId id="328"/>
            <p14:sldId id="329"/>
          </p14:sldIdLst>
        </p14:section>
        <p14:section name="Machine Learning" id="{AE0A6D0C-0AB9-4975-85E7-7202F5BA966C}">
          <p14:sldIdLst>
            <p14:sldId id="302"/>
          </p14:sldIdLst>
        </p14:section>
        <p14:section name="Conclusion" id="{B46BC9D0-387C-41C0-9801-A9A89AAF029B}">
          <p14:sldIdLst>
            <p14:sldId id="303"/>
            <p14:sldId id="311"/>
          </p14:sldIdLst>
        </p14:section>
        <p14:section name="Demo Time !" id="{5FDAEE56-A23D-4A4C-BE56-A6B560B27CFA}">
          <p14:sldIdLst>
            <p14:sldId id="304"/>
            <p14:sldId id="331"/>
          </p14:sldIdLst>
        </p14:section>
        <p14:section name="BS" id="{6F475EFA-CEB7-4221-AE7D-CA6848C2BEB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C739F-D5F5-42D5-9C4B-142F2DF261A0}">
  <a:tblStyle styleId="{BDBC739F-D5F5-42D5-9C4B-142F2DF261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103" d="100"/>
          <a:sy n="103" d="100"/>
        </p:scale>
        <p:origin x="73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75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2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95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81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0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1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19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7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28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67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24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0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17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122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864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049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5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6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865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714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08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46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7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379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931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439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96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36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2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51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841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65906" y="1372556"/>
            <a:ext cx="5589383"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latin typeface="Calibri Light" panose="020F0302020204030204" pitchFamily="34" charset="0"/>
                <a:ea typeface="Calibri Light" panose="020F0302020204030204" pitchFamily="34" charset="0"/>
                <a:cs typeface="Calibri Light" panose="020F0302020204030204" pitchFamily="34" charset="0"/>
              </a:rPr>
              <a:t>BROCOMMENDER</a:t>
            </a:r>
            <a:endParaRPr dirty="0">
              <a:solidFill>
                <a:schemeClr val="accent3"/>
              </a:solidFill>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84" name="Google Shape;84;p21"/>
          <p:cNvGrpSpPr/>
          <p:nvPr/>
        </p:nvGrpSpPr>
        <p:grpSpPr>
          <a:xfrm>
            <a:off x="6069262" y="2779299"/>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flipH="1">
            <a:off x="4578364" y="2831572"/>
            <a:ext cx="1793121"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5147386" y="1688742"/>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182764" y="4893033"/>
            <a:ext cx="5877130" cy="14629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US" sz="1200" i="1"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 attempt at indicating what you should play next without the visual and emotional hassle !</a:t>
            </a:r>
          </a:p>
        </p:txBody>
      </p:sp>
      <p:pic>
        <p:nvPicPr>
          <p:cNvPr id="29" name="Picture 28">
            <a:extLst>
              <a:ext uri="{FF2B5EF4-FFF2-40B4-BE49-F238E27FC236}">
                <a16:creationId xmlns:a16="http://schemas.microsoft.com/office/drawing/2014/main" id="{C78096F4-BBD4-79D0-99C0-1AA18FC2BC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519" y="125092"/>
            <a:ext cx="1233170" cy="1233170"/>
          </a:xfrm>
          <a:prstGeom prst="rect">
            <a:avLst/>
          </a:prstGeom>
          <a:noFill/>
        </p:spPr>
      </p:pic>
      <p:sp>
        <p:nvSpPr>
          <p:cNvPr id="30" name="TextBox 29">
            <a:extLst>
              <a:ext uri="{FF2B5EF4-FFF2-40B4-BE49-F238E27FC236}">
                <a16:creationId xmlns:a16="http://schemas.microsoft.com/office/drawing/2014/main" id="{9FA66CED-E280-C196-B58A-AC964FFD3072}"/>
              </a:ext>
            </a:extLst>
          </p:cNvPr>
          <p:cNvSpPr txBox="1"/>
          <p:nvPr/>
        </p:nvSpPr>
        <p:spPr>
          <a:xfrm>
            <a:off x="8139897" y="29328"/>
            <a:ext cx="1048215" cy="246221"/>
          </a:xfrm>
          <a:prstGeom prst="rect">
            <a:avLst/>
          </a:prstGeom>
          <a:noFill/>
        </p:spPr>
        <p:txBody>
          <a:bodyPr wrap="square" rtlCol="0">
            <a:spAutoFit/>
          </a:bodyPr>
          <a:lstStyle/>
          <a:p>
            <a:r>
              <a:rPr lang="fr-FR" sz="1000" dirty="0">
                <a:latin typeface="Calibri Light" panose="020F0302020204030204" pitchFamily="34" charset="0"/>
                <a:ea typeface="Calibri Light" panose="020F0302020204030204" pitchFamily="34" charset="0"/>
                <a:cs typeface="Calibri Light" panose="020F0302020204030204" pitchFamily="34" charset="0"/>
              </a:rPr>
              <a:t>Robin DEBESSEL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primary data source for the project was a dataset downloaded from Kaggle, a well-known online community of data scientists and machine learning practitioners. </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dataset, although four years old, provides a comprehensive snapshot of various game features, which is crucial for the project. </a:t>
            </a:r>
          </a:p>
          <a:p>
            <a:pPr>
              <a:buFont typeface="Arial" panose="020B0604020202020204" pitchFamily="34" charset="0"/>
              <a:buChar char="•"/>
            </a:pPr>
            <a:endParaRPr lang="fr-FR"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main attributes considered from the data include the game's genre, the amount of time played, and user ratings. This dataset is 27000+ rows long and has 18 different columns. </a:t>
            </a:r>
            <a:r>
              <a:rPr lang="en-US" sz="1200" dirty="0">
                <a:latin typeface="Calibri" panose="020F0502020204030204" pitchFamily="34" charset="0"/>
              </a:rPr>
              <a:t>F</a:t>
            </a:r>
            <a:r>
              <a:rPr lang="en-US" sz="1200" b="0" i="0" u="none" strike="noStrike" baseline="0" dirty="0">
                <a:latin typeface="Calibri" panose="020F0502020204030204" pitchFamily="34" charset="0"/>
              </a:rPr>
              <a:t>o</a:t>
            </a:r>
            <a:r>
              <a:rPr lang="en-US" sz="1200" dirty="0">
                <a:latin typeface="Calibri" panose="020F0502020204030204" pitchFamily="34" charset="0"/>
              </a:rPr>
              <a:t>r now !</a:t>
            </a: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lgn="l">
              <a:buFont typeface="Arial" panose="020B0604020202020204" pitchFamily="34" charset="0"/>
              <a:buChar char="•"/>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1F1D9D38-5345-515E-7D50-902877FF4B64}"/>
              </a:ext>
            </a:extLst>
          </p:cNvPr>
          <p:cNvPicPr>
            <a:picLocks noChangeAspect="1"/>
          </p:cNvPicPr>
          <p:nvPr/>
        </p:nvPicPr>
        <p:blipFill>
          <a:blip r:embed="rId3"/>
          <a:stretch>
            <a:fillRect/>
          </a:stretch>
        </p:blipFill>
        <p:spPr>
          <a:xfrm>
            <a:off x="123807" y="3159776"/>
            <a:ext cx="8896385" cy="1226760"/>
          </a:xfrm>
          <a:prstGeom prst="rect">
            <a:avLst/>
          </a:prstGeom>
        </p:spPr>
      </p:pic>
    </p:spTree>
    <p:extLst>
      <p:ext uri="{BB962C8B-B14F-4D97-AF65-F5344CB8AC3E}">
        <p14:creationId xmlns:p14="http://schemas.microsoft.com/office/powerpoint/2010/main" val="382453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- 2</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second data source we are going to use is the user’s Steam games library. This will be taken care of using the Steam API to dynamically retrieve a user’s account information in order for us to gather the required data. </a:t>
            </a:r>
          </a:p>
          <a:p>
            <a:pPr>
              <a:buFont typeface="Arial" panose="020B0604020202020204" pitchFamily="34" charset="0"/>
              <a:buChar char="•"/>
            </a:pPr>
            <a:endParaRPr lang="fr-FR" sz="1800" dirty="0"/>
          </a:p>
          <a:p>
            <a:pPr algn="l">
              <a:buFont typeface="Arial" panose="020B0604020202020204" pitchFamily="34" charset="0"/>
              <a:buChar char="•"/>
            </a:pPr>
            <a:r>
              <a:rPr lang="fr-FR" sz="1200" b="0" i="0" u="none" strike="noStrike" baseline="0" dirty="0">
                <a:latin typeface="Calibri" panose="020F0502020204030204" pitchFamily="34" charset="0"/>
              </a:rPr>
              <a:t>INSERT SNAPSHOTS</a:t>
            </a:r>
          </a:p>
        </p:txBody>
      </p:sp>
      <p:cxnSp>
        <p:nvCxnSpPr>
          <p:cNvPr id="479" name="Google Shape;479;p30"/>
          <p:cNvCxnSpPr/>
          <p:nvPr/>
        </p:nvCxnSpPr>
        <p:spPr>
          <a:xfrm>
            <a:off x="5526025" y="461016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4178474" y="475371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2866680" y="472775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05625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3 -</a:t>
            </a:r>
            <a:br>
              <a:rPr lang="fr-FR" dirty="0"/>
            </a:br>
            <a:r>
              <a:rPr lang="fr-FR" dirty="0" err="1"/>
              <a:t>Overall</a:t>
            </a:r>
            <a:r>
              <a:rPr lang="fr-FR" dirty="0"/>
              <a:t> Process of </a:t>
            </a:r>
            <a:r>
              <a:rPr lang="fr-FR" dirty="0" err="1"/>
              <a:t>my</a:t>
            </a:r>
            <a:r>
              <a:rPr lang="fr-FR" dirty="0"/>
              <a:t> first </a:t>
            </a:r>
            <a:r>
              <a:rPr lang="fr-FR" dirty="0" err="1"/>
              <a:t>idea</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3754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37958"/>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sp>
        <p:nvSpPr>
          <p:cNvPr id="478" name="Google Shape;478;p30"/>
          <p:cNvSpPr txBox="1">
            <a:spLocks noGrp="1"/>
          </p:cNvSpPr>
          <p:nvPr>
            <p:ph type="body" idx="1"/>
          </p:nvPr>
        </p:nvSpPr>
        <p:spPr>
          <a:xfrm>
            <a:off x="715000" y="124240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solidFill>
                  <a:srgbClr val="000000"/>
                </a:solidFill>
                <a:latin typeface="Calibri" panose="020F0502020204030204" pitchFamily="34" charset="0"/>
              </a:rPr>
              <a:t>"Brocommender" was originally organized into three separate notebooks, each serving a distinct purpose for safety and clarity measures.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Machine Learning operations</a:t>
            </a:r>
          </a:p>
          <a:p>
            <a:pPr lvl="1">
              <a:buFont typeface="Arial" panose="020B0604020202020204" pitchFamily="34" charset="0"/>
              <a:buChar char="•"/>
            </a:pPr>
            <a:endParaRPr lang="en-US" sz="1200" dirty="0">
              <a:solidFill>
                <a:srgbClr val="000000"/>
              </a:solidFill>
              <a:latin typeface="Calibri" panose="020F0502020204030204" pitchFamily="34" charset="0"/>
            </a:endParaRPr>
          </a:p>
          <a:p>
            <a:pPr>
              <a:buFont typeface="Arial" panose="020B0604020202020204" pitchFamily="34" charset="0"/>
              <a:buChar char="•"/>
            </a:pPr>
            <a:endParaRPr lang="en-US" sz="1200" b="0" i="0" u="none" strike="noStrike" baseline="0" dirty="0">
              <a:solidFill>
                <a:srgbClr val="000000"/>
              </a:solidFill>
              <a:latin typeface="Calibri" panose="020F0502020204030204" pitchFamily="34" charset="0"/>
            </a:endParaRPr>
          </a:p>
          <a:p>
            <a:pPr>
              <a:buFont typeface="Arial" panose="020B0604020202020204" pitchFamily="34" charset="0"/>
              <a:buChar char="•"/>
            </a:pPr>
            <a:r>
              <a:rPr lang="en-US" sz="1200" i="1" dirty="0">
                <a:solidFill>
                  <a:srgbClr val="000000"/>
                </a:solidFill>
                <a:latin typeface="Calibri" panose="020F0502020204030204" pitchFamily="34" charset="0"/>
              </a:rPr>
              <a:t>Ended up into two notebooks only following a turning point</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 + Machine Learning Operations</a:t>
            </a:r>
          </a:p>
          <a:p>
            <a:pPr lvl="1">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0" name="Google Shape;480;p30"/>
          <p:cNvCxnSpPr/>
          <p:nvPr/>
        </p:nvCxnSpPr>
        <p:spPr>
          <a:xfrm>
            <a:off x="474307" y="3623719"/>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474307" y="1636484"/>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7481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34331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challenges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rPr>
              <a:t>Use of the Steam API wrapper for Python</a:t>
            </a:r>
            <a:br>
              <a:rPr lang="en-US" sz="1200" b="0" i="0" u="none" strike="noStrike" baseline="0" dirty="0">
                <a:latin typeface="Calibri" panose="020F0502020204030204" pitchFamily="34" charset="0"/>
              </a:rPr>
            </a:br>
            <a:r>
              <a:rPr lang="en-US" sz="1200" b="0" i="0" u="none" strike="noStrike" baseline="0" dirty="0">
                <a:latin typeface="Calibri" panose="020F0502020204030204" pitchFamily="34" charset="0"/>
              </a:rPr>
              <a:t>New concept, I misunderstood it to be the API itself, which led to a few obstacles, during the implementation process. </a:t>
            </a:r>
          </a:p>
          <a:p>
            <a:pPr lvl="1">
              <a:buFont typeface="Arial" panose="020B0604020202020204" pitchFamily="34" charset="0"/>
              <a:buChar char="•"/>
            </a:pPr>
            <a:r>
              <a:rPr lang="en-US" sz="1200" b="0" i="0" u="none" strike="noStrike" baseline="0" dirty="0">
                <a:latin typeface="Calibri" panose="020F0502020204030204" pitchFamily="34" charset="0"/>
              </a:rPr>
              <a:t>Pros : It provided a simple and efficient way to gather essential data elements necessary for our algorithm without having to collect all the data manually from the Steam platform through their basic API, which would have been less practical and much more time consuming.</a:t>
            </a:r>
          </a:p>
          <a:p>
            <a:pPr lvl="1">
              <a:buFont typeface="Arial" panose="020B0604020202020204" pitchFamily="34" charset="0"/>
              <a:buChar char="•"/>
            </a:pPr>
            <a:r>
              <a:rPr lang="en-US" sz="1200" b="0" i="0" u="none" strike="noStrike" baseline="0" dirty="0">
                <a:latin typeface="Calibri" panose="020F0502020204030204" pitchFamily="34" charset="0"/>
              </a:rPr>
              <a:t>Cons : Far from being ‘complete’ compared to the original API</a:t>
            </a: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i="1" dirty="0">
                <a:latin typeface="Calibri" panose="020F0502020204030204" pitchFamily="34" charset="0"/>
              </a:rPr>
              <a:t>M</a:t>
            </a:r>
            <a:r>
              <a:rPr lang="en-US" sz="1200" b="0" i="1" u="none" strike="noStrike" baseline="0" dirty="0">
                <a:latin typeface="Calibri" panose="020F0502020204030204" pitchFamily="34" charset="0"/>
              </a:rPr>
              <a:t>anaging the complex data structure that the game genres and other crucial info were embedded in </a:t>
            </a:r>
            <a:endParaRPr lang="en-US" sz="1200" i="1" dirty="0">
              <a:latin typeface="Calibri" panose="020F0502020204030204" pitchFamily="34" charset="0"/>
            </a:endParaRPr>
          </a:p>
          <a:p>
            <a:pPr lvl="1">
              <a:buFont typeface="Arial" panose="020B0604020202020204" pitchFamily="34" charset="0"/>
              <a:buChar char="•"/>
            </a:pPr>
            <a:r>
              <a:rPr lang="en-US" sz="1200" b="0" i="0" u="none" strike="noStrike" baseline="0" dirty="0">
                <a:latin typeface="Calibri" panose="020F0502020204030204" pitchFamily="34" charset="0"/>
              </a:rPr>
              <a:t>Extracting them proved to be a tedious task that took numerous hours. </a:t>
            </a: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1" name="Google Shape;481;p30"/>
          <p:cNvCxnSpPr/>
          <p:nvPr/>
        </p:nvCxnSpPr>
        <p:spPr>
          <a:xfrm>
            <a:off x="474010" y="184469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 name="Google Shape;481;p30">
            <a:extLst>
              <a:ext uri="{FF2B5EF4-FFF2-40B4-BE49-F238E27FC236}">
                <a16:creationId xmlns:a16="http://schemas.microsoft.com/office/drawing/2014/main" id="{6D62A68A-A61C-EDB9-8D4A-6004AD06109B}"/>
              </a:ext>
            </a:extLst>
          </p:cNvPr>
          <p:cNvCxnSpPr/>
          <p:nvPr/>
        </p:nvCxnSpPr>
        <p:spPr>
          <a:xfrm>
            <a:off x="474010" y="3442608"/>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273589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1350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pic>
        <p:nvPicPr>
          <p:cNvPr id="2" name="Picture 1">
            <a:extLst>
              <a:ext uri="{FF2B5EF4-FFF2-40B4-BE49-F238E27FC236}">
                <a16:creationId xmlns:a16="http://schemas.microsoft.com/office/drawing/2014/main" id="{424AA060-7E43-6A1D-9E10-AFA0A17F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81" y="1020909"/>
            <a:ext cx="7823338" cy="3914435"/>
          </a:xfrm>
          <a:prstGeom prst="rect">
            <a:avLst/>
          </a:prstGeom>
        </p:spPr>
      </p:pic>
    </p:spTree>
    <p:extLst>
      <p:ext uri="{BB962C8B-B14F-4D97-AF65-F5344CB8AC3E}">
        <p14:creationId xmlns:p14="http://schemas.microsoft.com/office/powerpoint/2010/main" val="394455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50" y="326843"/>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epiphany”</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Knowing the steamspy_tags were ‘THE’ thing from the beginning I was quite frustrated not being able to get them</a:t>
            </a:r>
          </a:p>
          <a:p>
            <a:pPr marL="139700" indent="0">
              <a:lnSpc>
                <a:spcPct val="107000"/>
              </a:lnSpc>
              <a:spcAft>
                <a:spcPts val="800"/>
              </a:spcAft>
              <a:buNone/>
            </a:pP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June the 6th @ 12:30pm </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“Gathering the game genres from the Steam ID  is not relevant for a good recommender. As I can’t retrieve steamspy_tags on my end, the dataset is much more complete than my poor requests results.”</a:t>
            </a:r>
          </a:p>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F</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 this version of Brocommender, as our dataset is not dynamically fetched or scaled (4+ years old!), it seems obvious it’s the way we should go.</a:t>
            </a:r>
          </a:p>
          <a:p>
            <a:pPr>
              <a:lnSpc>
                <a:spcPct val="107000"/>
              </a:lnSpc>
              <a:spcAft>
                <a:spcPts val="800"/>
              </a:spcAft>
              <a:buFont typeface="Arial" panose="020B0604020202020204" pitchFamily="34" charset="0"/>
              <a:buChar char="•"/>
            </a:pP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can always keep our original idea for eventual future versions !</a:t>
            </a:r>
            <a:b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New plan :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Get all the games of a user’s library.</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Get the corresponding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Compare the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r>
              <a:rPr lang="en-US" sz="1200" dirty="0">
                <a:effectLst/>
                <a:latin typeface="Calibri" panose="020F0502020204030204" pitchFamily="34" charset="0"/>
                <a:ea typeface="Calibri" panose="020F0502020204030204" pitchFamily="34" charset="0"/>
                <a:cs typeface="Calibri" panose="020F0502020204030204" pitchFamily="34" charset="0"/>
              </a:rPr>
              <a:t> values and see if they are in our dataset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Recommend up to 3 games for the user’s 3 most played games </a:t>
            </a:r>
            <a:endParaRPr lang="fr-FR"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99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250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“Dropping it”</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050" b="0" i="0" u="none" strike="noStrike" baseline="0" dirty="0">
              <a:latin typeface="Calibri" panose="020F0502020204030204" pitchFamily="34" charset="0"/>
            </a:endParaRPr>
          </a:p>
        </p:txBody>
      </p:sp>
      <p:pic>
        <p:nvPicPr>
          <p:cNvPr id="13" name="Picture 12">
            <a:extLst>
              <a:ext uri="{FF2B5EF4-FFF2-40B4-BE49-F238E27FC236}">
                <a16:creationId xmlns:a16="http://schemas.microsoft.com/office/drawing/2014/main" id="{E7F6F169-E978-EC5B-A78D-71AA16391712}"/>
              </a:ext>
            </a:extLst>
          </p:cNvPr>
          <p:cNvPicPr>
            <a:picLocks noChangeAspect="1"/>
          </p:cNvPicPr>
          <p:nvPr/>
        </p:nvPicPr>
        <p:blipFill>
          <a:blip r:embed="rId3"/>
          <a:stretch>
            <a:fillRect/>
          </a:stretch>
        </p:blipFill>
        <p:spPr>
          <a:xfrm>
            <a:off x="521712" y="976131"/>
            <a:ext cx="3955123" cy="3528366"/>
          </a:xfrm>
          <a:prstGeom prst="rect">
            <a:avLst/>
          </a:prstGeom>
        </p:spPr>
      </p:pic>
      <p:pic>
        <p:nvPicPr>
          <p:cNvPr id="15" name="Picture 14">
            <a:extLst>
              <a:ext uri="{FF2B5EF4-FFF2-40B4-BE49-F238E27FC236}">
                <a16:creationId xmlns:a16="http://schemas.microsoft.com/office/drawing/2014/main" id="{7992AB18-FEF2-81C1-47DC-E6DC9413C4A5}"/>
              </a:ext>
            </a:extLst>
          </p:cNvPr>
          <p:cNvPicPr>
            <a:picLocks noChangeAspect="1"/>
          </p:cNvPicPr>
          <p:nvPr/>
        </p:nvPicPr>
        <p:blipFill>
          <a:blip r:embed="rId4"/>
          <a:stretch>
            <a:fillRect/>
          </a:stretch>
        </p:blipFill>
        <p:spPr>
          <a:xfrm>
            <a:off x="5060736" y="976131"/>
            <a:ext cx="3497883" cy="3917019"/>
          </a:xfrm>
          <a:prstGeom prst="rect">
            <a:avLst/>
          </a:prstGeom>
        </p:spPr>
      </p:pic>
      <p:sp>
        <p:nvSpPr>
          <p:cNvPr id="16" name="TextBox 15">
            <a:extLst>
              <a:ext uri="{FF2B5EF4-FFF2-40B4-BE49-F238E27FC236}">
                <a16:creationId xmlns:a16="http://schemas.microsoft.com/office/drawing/2014/main" id="{115200BF-4923-A1A4-455F-063ECED6B0CD}"/>
              </a:ext>
            </a:extLst>
          </p:cNvPr>
          <p:cNvSpPr txBox="1"/>
          <p:nvPr/>
        </p:nvSpPr>
        <p:spPr>
          <a:xfrm>
            <a:off x="504927" y="4739261"/>
            <a:ext cx="2991525"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This breakdown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was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then</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refined</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into</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 Top 3</a:t>
            </a:r>
          </a:p>
        </p:txBody>
      </p:sp>
    </p:spTree>
    <p:extLst>
      <p:ext uri="{BB962C8B-B14F-4D97-AF65-F5344CB8AC3E}">
        <p14:creationId xmlns:p14="http://schemas.microsoft.com/office/powerpoint/2010/main" val="401810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4 -</a:t>
            </a:r>
            <a:br>
              <a:rPr lang="fr-FR" dirty="0"/>
            </a:br>
            <a:r>
              <a:rPr lang="fr-FR" dirty="0"/>
              <a:t>Data </a:t>
            </a:r>
            <a:r>
              <a:rPr lang="fr-FR" dirty="0" err="1"/>
              <a:t>cleaning</a:t>
            </a:r>
            <a:r>
              <a:rPr lang="fr-FR" dirty="0"/>
              <a:t>, EDA, </a:t>
            </a:r>
            <a:r>
              <a:rPr lang="fr-FR" dirty="0" err="1"/>
              <a:t>Visualization</a:t>
            </a:r>
            <a:endParaRPr lang="fr-FR" dirty="0"/>
          </a:p>
        </p:txBody>
      </p:sp>
      <p:grpSp>
        <p:nvGrpSpPr>
          <p:cNvPr id="210" name="Google Shape;210;p24"/>
          <p:cNvGrpSpPr/>
          <p:nvPr/>
        </p:nvGrpSpPr>
        <p:grpSpPr>
          <a:xfrm flipH="1">
            <a:off x="5895443" y="3051485"/>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716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- 1</a:t>
            </a:r>
            <a:endParaRPr dirty="0"/>
          </a:p>
        </p:txBody>
      </p:sp>
      <p:pic>
        <p:nvPicPr>
          <p:cNvPr id="3" name="Picture 2">
            <a:extLst>
              <a:ext uri="{FF2B5EF4-FFF2-40B4-BE49-F238E27FC236}">
                <a16:creationId xmlns:a16="http://schemas.microsoft.com/office/drawing/2014/main" id="{F1E4CC0B-281E-7866-F9DC-A76B6A57179F}"/>
              </a:ext>
            </a:extLst>
          </p:cNvPr>
          <p:cNvPicPr>
            <a:picLocks noChangeAspect="1"/>
          </p:cNvPicPr>
          <p:nvPr/>
        </p:nvPicPr>
        <p:blipFill>
          <a:blip r:embed="rId3"/>
          <a:stretch>
            <a:fillRect/>
          </a:stretch>
        </p:blipFill>
        <p:spPr>
          <a:xfrm>
            <a:off x="252761" y="957750"/>
            <a:ext cx="8638478" cy="1281532"/>
          </a:xfrm>
          <a:prstGeom prst="rect">
            <a:avLst/>
          </a:prstGeom>
        </p:spPr>
      </p:pic>
      <p:pic>
        <p:nvPicPr>
          <p:cNvPr id="5" name="Picture 4">
            <a:extLst>
              <a:ext uri="{FF2B5EF4-FFF2-40B4-BE49-F238E27FC236}">
                <a16:creationId xmlns:a16="http://schemas.microsoft.com/office/drawing/2014/main" id="{B23236D4-6308-EE93-2B14-9A0640549F6F}"/>
              </a:ext>
            </a:extLst>
          </p:cNvPr>
          <p:cNvPicPr>
            <a:picLocks noChangeAspect="1"/>
          </p:cNvPicPr>
          <p:nvPr/>
        </p:nvPicPr>
        <p:blipFill>
          <a:blip r:embed="rId4"/>
          <a:stretch>
            <a:fillRect/>
          </a:stretch>
        </p:blipFill>
        <p:spPr>
          <a:xfrm>
            <a:off x="267629" y="2370093"/>
            <a:ext cx="1654812" cy="2413054"/>
          </a:xfrm>
          <a:prstGeom prst="rect">
            <a:avLst/>
          </a:prstGeom>
        </p:spPr>
      </p:pic>
      <p:pic>
        <p:nvPicPr>
          <p:cNvPr id="7" name="Picture 6">
            <a:extLst>
              <a:ext uri="{FF2B5EF4-FFF2-40B4-BE49-F238E27FC236}">
                <a16:creationId xmlns:a16="http://schemas.microsoft.com/office/drawing/2014/main" id="{1B22D03E-96A1-B620-4339-CD94D94B4F73}"/>
              </a:ext>
            </a:extLst>
          </p:cNvPr>
          <p:cNvPicPr>
            <a:picLocks noChangeAspect="1"/>
          </p:cNvPicPr>
          <p:nvPr/>
        </p:nvPicPr>
        <p:blipFill>
          <a:blip r:embed="rId5"/>
          <a:stretch>
            <a:fillRect/>
          </a:stretch>
        </p:blipFill>
        <p:spPr>
          <a:xfrm>
            <a:off x="2000689" y="2370093"/>
            <a:ext cx="6890550" cy="1990767"/>
          </a:xfrm>
          <a:prstGeom prst="rect">
            <a:avLst/>
          </a:prstGeom>
        </p:spPr>
      </p:pic>
      <p:cxnSp>
        <p:nvCxnSpPr>
          <p:cNvPr id="2" name="Google Shape;481;p30">
            <a:extLst>
              <a:ext uri="{FF2B5EF4-FFF2-40B4-BE49-F238E27FC236}">
                <a16:creationId xmlns:a16="http://schemas.microsoft.com/office/drawing/2014/main" id="{9FAA934A-51FA-9B83-F86C-4A8C5F95D83C}"/>
              </a:ext>
            </a:extLst>
          </p:cNvPr>
          <p:cNvCxnSpPr>
            <a:cxnSpLocks/>
          </p:cNvCxnSpPr>
          <p:nvPr/>
        </p:nvCxnSpPr>
        <p:spPr>
          <a:xfrm>
            <a:off x="-713823" y="3268138"/>
            <a:ext cx="96658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421469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Vision &amp; Usecase</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Sources &amp; Data </a:t>
            </a:r>
            <a:r>
              <a:rPr lang="fr-FR" dirty="0" err="1"/>
              <a:t>collecting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Overall Process of my first idea</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a:t>
            </a:r>
            <a:r>
              <a:rPr lang="fr-FR" dirty="0" err="1"/>
              <a:t>cleaning</a:t>
            </a:r>
            <a:r>
              <a:rPr lang="fr-FR" dirty="0"/>
              <a:t>, EDA, </a:t>
            </a:r>
            <a:r>
              <a:rPr lang="fr-FR" dirty="0" err="1"/>
              <a:t>Visualization</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31" y="14317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- 2</a:t>
            </a:r>
            <a:endParaRPr dirty="0"/>
          </a:p>
        </p:txBody>
      </p:sp>
      <p:pic>
        <p:nvPicPr>
          <p:cNvPr id="4" name="Picture 3">
            <a:extLst>
              <a:ext uri="{FF2B5EF4-FFF2-40B4-BE49-F238E27FC236}">
                <a16:creationId xmlns:a16="http://schemas.microsoft.com/office/drawing/2014/main" id="{7AA0B517-A4AB-9CA6-8764-C2599A0DE2CD}"/>
              </a:ext>
            </a:extLst>
          </p:cNvPr>
          <p:cNvPicPr>
            <a:picLocks noChangeAspect="1"/>
          </p:cNvPicPr>
          <p:nvPr/>
        </p:nvPicPr>
        <p:blipFill>
          <a:blip r:embed="rId3"/>
          <a:stretch>
            <a:fillRect/>
          </a:stretch>
        </p:blipFill>
        <p:spPr>
          <a:xfrm>
            <a:off x="715000" y="1242450"/>
            <a:ext cx="1265030" cy="2842506"/>
          </a:xfrm>
          <a:prstGeom prst="rect">
            <a:avLst/>
          </a:prstGeom>
        </p:spPr>
      </p:pic>
      <p:pic>
        <p:nvPicPr>
          <p:cNvPr id="11" name="Picture 10">
            <a:extLst>
              <a:ext uri="{FF2B5EF4-FFF2-40B4-BE49-F238E27FC236}">
                <a16:creationId xmlns:a16="http://schemas.microsoft.com/office/drawing/2014/main" id="{C5A99DDE-2235-DD97-7181-BDDBBA56CB8F}"/>
              </a:ext>
            </a:extLst>
          </p:cNvPr>
          <p:cNvPicPr>
            <a:picLocks noChangeAspect="1"/>
          </p:cNvPicPr>
          <p:nvPr/>
        </p:nvPicPr>
        <p:blipFill>
          <a:blip r:embed="rId4"/>
          <a:stretch>
            <a:fillRect/>
          </a:stretch>
        </p:blipFill>
        <p:spPr>
          <a:xfrm>
            <a:off x="5510843" y="1211199"/>
            <a:ext cx="3337849" cy="3375953"/>
          </a:xfrm>
          <a:prstGeom prst="rect">
            <a:avLst/>
          </a:prstGeom>
        </p:spPr>
      </p:pic>
      <p:cxnSp>
        <p:nvCxnSpPr>
          <p:cNvPr id="2" name="Google Shape;481;p30">
            <a:extLst>
              <a:ext uri="{FF2B5EF4-FFF2-40B4-BE49-F238E27FC236}">
                <a16:creationId xmlns:a16="http://schemas.microsoft.com/office/drawing/2014/main" id="{50671FA2-885E-6973-CB71-A7A5E23F4869}"/>
              </a:ext>
            </a:extLst>
          </p:cNvPr>
          <p:cNvCxnSpPr>
            <a:cxnSpLocks/>
          </p:cNvCxnSpPr>
          <p:nvPr/>
        </p:nvCxnSpPr>
        <p:spPr>
          <a:xfrm>
            <a:off x="4648029" y="4415672"/>
            <a:ext cx="966584" cy="0"/>
          </a:xfrm>
          <a:prstGeom prst="straightConnector1">
            <a:avLst/>
          </a:prstGeom>
          <a:noFill/>
          <a:ln w="19050" cap="flat" cmpd="sng">
            <a:solidFill>
              <a:srgbClr val="00B0F0"/>
            </a:solidFill>
            <a:prstDash val="solid"/>
            <a:round/>
            <a:headEnd type="none" w="med" len="med"/>
            <a:tailEnd type="stealth" w="med" len="med"/>
          </a:ln>
        </p:spPr>
      </p:cxnSp>
      <p:pic>
        <p:nvPicPr>
          <p:cNvPr id="5" name="Picture 4">
            <a:extLst>
              <a:ext uri="{FF2B5EF4-FFF2-40B4-BE49-F238E27FC236}">
                <a16:creationId xmlns:a16="http://schemas.microsoft.com/office/drawing/2014/main" id="{96E6264C-9F75-D304-1239-AD4CAB07DAE4}"/>
              </a:ext>
            </a:extLst>
          </p:cNvPr>
          <p:cNvPicPr>
            <a:picLocks noChangeAspect="1"/>
          </p:cNvPicPr>
          <p:nvPr/>
        </p:nvPicPr>
        <p:blipFill>
          <a:blip r:embed="rId5"/>
          <a:stretch>
            <a:fillRect/>
          </a:stretch>
        </p:blipFill>
        <p:spPr>
          <a:xfrm>
            <a:off x="2148748" y="1242822"/>
            <a:ext cx="3155445" cy="1328928"/>
          </a:xfrm>
          <a:prstGeom prst="rect">
            <a:avLst/>
          </a:prstGeom>
        </p:spPr>
      </p:pic>
    </p:spTree>
    <p:extLst>
      <p:ext uri="{BB962C8B-B14F-4D97-AF65-F5344CB8AC3E}">
        <p14:creationId xmlns:p14="http://schemas.microsoft.com/office/powerpoint/2010/main" val="150548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- 3</a:t>
            </a:r>
            <a:endParaRPr dirty="0"/>
          </a:p>
        </p:txBody>
      </p:sp>
      <p:pic>
        <p:nvPicPr>
          <p:cNvPr id="3" name="Picture 2">
            <a:extLst>
              <a:ext uri="{FF2B5EF4-FFF2-40B4-BE49-F238E27FC236}">
                <a16:creationId xmlns:a16="http://schemas.microsoft.com/office/drawing/2014/main" id="{72912466-10F0-D017-A580-AC6B7DD508EC}"/>
              </a:ext>
            </a:extLst>
          </p:cNvPr>
          <p:cNvPicPr>
            <a:picLocks noChangeAspect="1"/>
          </p:cNvPicPr>
          <p:nvPr/>
        </p:nvPicPr>
        <p:blipFill>
          <a:blip r:embed="rId3"/>
          <a:stretch>
            <a:fillRect/>
          </a:stretch>
        </p:blipFill>
        <p:spPr>
          <a:xfrm>
            <a:off x="5145023" y="751710"/>
            <a:ext cx="3930821" cy="3930821"/>
          </a:xfrm>
          <a:prstGeom prst="rect">
            <a:avLst/>
          </a:prstGeom>
        </p:spPr>
      </p:pic>
      <p:pic>
        <p:nvPicPr>
          <p:cNvPr id="6" name="Picture 5">
            <a:extLst>
              <a:ext uri="{FF2B5EF4-FFF2-40B4-BE49-F238E27FC236}">
                <a16:creationId xmlns:a16="http://schemas.microsoft.com/office/drawing/2014/main" id="{09815FB1-EDB8-FF4E-DD3B-8E9A00B473DB}"/>
              </a:ext>
            </a:extLst>
          </p:cNvPr>
          <p:cNvPicPr>
            <a:picLocks noChangeAspect="1"/>
          </p:cNvPicPr>
          <p:nvPr/>
        </p:nvPicPr>
        <p:blipFill>
          <a:blip r:embed="rId4"/>
          <a:stretch>
            <a:fillRect/>
          </a:stretch>
        </p:blipFill>
        <p:spPr>
          <a:xfrm>
            <a:off x="196983" y="825816"/>
            <a:ext cx="2376222" cy="2640247"/>
          </a:xfrm>
          <a:prstGeom prst="rect">
            <a:avLst/>
          </a:prstGeom>
        </p:spPr>
      </p:pic>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2" name="Google Shape;481;p30">
            <a:extLst>
              <a:ext uri="{FF2B5EF4-FFF2-40B4-BE49-F238E27FC236}">
                <a16:creationId xmlns:a16="http://schemas.microsoft.com/office/drawing/2014/main" id="{470C446A-341C-8E55-9394-975C911515C5}"/>
              </a:ext>
            </a:extLst>
          </p:cNvPr>
          <p:cNvCxnSpPr>
            <a:cxnSpLocks/>
          </p:cNvCxnSpPr>
          <p:nvPr/>
        </p:nvCxnSpPr>
        <p:spPr>
          <a:xfrm flipH="1">
            <a:off x="7759710" y="2630951"/>
            <a:ext cx="541174" cy="0"/>
          </a:xfrm>
          <a:prstGeom prst="straightConnector1">
            <a:avLst/>
          </a:prstGeom>
          <a:noFill/>
          <a:ln w="19050" cap="flat" cmpd="sng">
            <a:solidFill>
              <a:srgbClr val="00B0F0"/>
            </a:solidFill>
            <a:prstDash val="solid"/>
            <a:round/>
            <a:headEnd type="none" w="med" len="med"/>
            <a:tailEnd type="stealth" w="med" len="med"/>
          </a:ln>
        </p:spPr>
      </p:cxnSp>
      <p:pic>
        <p:nvPicPr>
          <p:cNvPr id="11" name="Picture 10">
            <a:extLst>
              <a:ext uri="{FF2B5EF4-FFF2-40B4-BE49-F238E27FC236}">
                <a16:creationId xmlns:a16="http://schemas.microsoft.com/office/drawing/2014/main" id="{F0F76CDE-5FA4-E26F-58EB-657E36763201}"/>
              </a:ext>
            </a:extLst>
          </p:cNvPr>
          <p:cNvPicPr>
            <a:picLocks noChangeAspect="1"/>
          </p:cNvPicPr>
          <p:nvPr/>
        </p:nvPicPr>
        <p:blipFill>
          <a:blip r:embed="rId5"/>
          <a:stretch>
            <a:fillRect/>
          </a:stretch>
        </p:blipFill>
        <p:spPr>
          <a:xfrm>
            <a:off x="1621536" y="2571750"/>
            <a:ext cx="3267203" cy="2275374"/>
          </a:xfrm>
          <a:prstGeom prst="rect">
            <a:avLst/>
          </a:prstGeom>
        </p:spPr>
      </p:pic>
    </p:spTree>
    <p:extLst>
      <p:ext uri="{BB962C8B-B14F-4D97-AF65-F5344CB8AC3E}">
        <p14:creationId xmlns:p14="http://schemas.microsoft.com/office/powerpoint/2010/main" val="14477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- 1</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5998154" y="293196"/>
            <a:ext cx="2252540"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An effective combo if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there’s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one!</a:t>
            </a:r>
          </a:p>
        </p:txBody>
      </p:sp>
      <p:pic>
        <p:nvPicPr>
          <p:cNvPr id="4" name="Picture 3">
            <a:extLst>
              <a:ext uri="{FF2B5EF4-FFF2-40B4-BE49-F238E27FC236}">
                <a16:creationId xmlns:a16="http://schemas.microsoft.com/office/drawing/2014/main" id="{A4F0918A-97B8-2D64-43E7-17B4D15E7D47}"/>
              </a:ext>
            </a:extLst>
          </p:cNvPr>
          <p:cNvPicPr>
            <a:picLocks noChangeAspect="1"/>
          </p:cNvPicPr>
          <p:nvPr/>
        </p:nvPicPr>
        <p:blipFill>
          <a:blip r:embed="rId3"/>
          <a:stretch>
            <a:fillRect/>
          </a:stretch>
        </p:blipFill>
        <p:spPr>
          <a:xfrm>
            <a:off x="664667" y="837350"/>
            <a:ext cx="4160094" cy="4141502"/>
          </a:xfrm>
          <a:prstGeom prst="rect">
            <a:avLst/>
          </a:prstGeom>
        </p:spPr>
      </p:pic>
      <p:pic>
        <p:nvPicPr>
          <p:cNvPr id="3" name="Picture 2">
            <a:extLst>
              <a:ext uri="{FF2B5EF4-FFF2-40B4-BE49-F238E27FC236}">
                <a16:creationId xmlns:a16="http://schemas.microsoft.com/office/drawing/2014/main" id="{28D725E0-A233-28A1-6FDA-CCA2DAB559FD}"/>
              </a:ext>
            </a:extLst>
          </p:cNvPr>
          <p:cNvPicPr>
            <a:picLocks noChangeAspect="1"/>
          </p:cNvPicPr>
          <p:nvPr/>
        </p:nvPicPr>
        <p:blipFill>
          <a:blip r:embed="rId4"/>
          <a:stretch>
            <a:fillRect/>
          </a:stretch>
        </p:blipFill>
        <p:spPr>
          <a:xfrm>
            <a:off x="5492167" y="672702"/>
            <a:ext cx="3139855" cy="4356813"/>
          </a:xfrm>
          <a:prstGeom prst="rect">
            <a:avLst/>
          </a:prstGeom>
        </p:spPr>
      </p:pic>
    </p:spTree>
    <p:extLst>
      <p:ext uri="{BB962C8B-B14F-4D97-AF65-F5344CB8AC3E}">
        <p14:creationId xmlns:p14="http://schemas.microsoft.com/office/powerpoint/2010/main" val="51751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- 2</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8" name="Picture 7">
            <a:extLst>
              <a:ext uri="{FF2B5EF4-FFF2-40B4-BE49-F238E27FC236}">
                <a16:creationId xmlns:a16="http://schemas.microsoft.com/office/drawing/2014/main" id="{84DA7115-534A-3B6D-7B45-336D7BD323E4}"/>
              </a:ext>
            </a:extLst>
          </p:cNvPr>
          <p:cNvPicPr>
            <a:picLocks noChangeAspect="1"/>
          </p:cNvPicPr>
          <p:nvPr/>
        </p:nvPicPr>
        <p:blipFill>
          <a:blip r:embed="rId3"/>
          <a:stretch>
            <a:fillRect/>
          </a:stretch>
        </p:blipFill>
        <p:spPr>
          <a:xfrm>
            <a:off x="0" y="1004060"/>
            <a:ext cx="3539419" cy="3135376"/>
          </a:xfrm>
          <a:prstGeom prst="rect">
            <a:avLst/>
          </a:prstGeom>
        </p:spPr>
      </p:pic>
      <p:pic>
        <p:nvPicPr>
          <p:cNvPr id="12" name="Picture 11">
            <a:extLst>
              <a:ext uri="{FF2B5EF4-FFF2-40B4-BE49-F238E27FC236}">
                <a16:creationId xmlns:a16="http://schemas.microsoft.com/office/drawing/2014/main" id="{F7D204FD-C67F-68A0-78BE-C651ECDDC327}"/>
              </a:ext>
            </a:extLst>
          </p:cNvPr>
          <p:cNvPicPr>
            <a:picLocks noChangeAspect="1"/>
          </p:cNvPicPr>
          <p:nvPr/>
        </p:nvPicPr>
        <p:blipFill>
          <a:blip r:embed="rId4"/>
          <a:stretch>
            <a:fillRect/>
          </a:stretch>
        </p:blipFill>
        <p:spPr>
          <a:xfrm>
            <a:off x="3631390" y="1110352"/>
            <a:ext cx="5512610" cy="2922793"/>
          </a:xfrm>
          <a:prstGeom prst="rect">
            <a:avLst/>
          </a:prstGeom>
        </p:spPr>
      </p:pic>
    </p:spTree>
    <p:extLst>
      <p:ext uri="{BB962C8B-B14F-4D97-AF65-F5344CB8AC3E}">
        <p14:creationId xmlns:p14="http://schemas.microsoft.com/office/powerpoint/2010/main" val="339503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- 3</a:t>
            </a:r>
            <a:endParaRPr dirty="0"/>
          </a:p>
        </p:txBody>
      </p:sp>
      <p:pic>
        <p:nvPicPr>
          <p:cNvPr id="3" name="Picture 2">
            <a:extLst>
              <a:ext uri="{FF2B5EF4-FFF2-40B4-BE49-F238E27FC236}">
                <a16:creationId xmlns:a16="http://schemas.microsoft.com/office/drawing/2014/main" id="{491E9E8B-D0AA-FC4D-CFA8-0773D24D2FDC}"/>
              </a:ext>
            </a:extLst>
          </p:cNvPr>
          <p:cNvPicPr>
            <a:picLocks noChangeAspect="1"/>
          </p:cNvPicPr>
          <p:nvPr/>
        </p:nvPicPr>
        <p:blipFill>
          <a:blip r:embed="rId3"/>
          <a:stretch>
            <a:fillRect/>
          </a:stretch>
        </p:blipFill>
        <p:spPr>
          <a:xfrm>
            <a:off x="0" y="739350"/>
            <a:ext cx="4459735" cy="4322765"/>
          </a:xfrm>
          <a:prstGeom prst="rect">
            <a:avLst/>
          </a:prstGeom>
        </p:spPr>
      </p:pic>
      <p:pic>
        <p:nvPicPr>
          <p:cNvPr id="5" name="Picture 4">
            <a:extLst>
              <a:ext uri="{FF2B5EF4-FFF2-40B4-BE49-F238E27FC236}">
                <a16:creationId xmlns:a16="http://schemas.microsoft.com/office/drawing/2014/main" id="{ED314B24-F745-F48C-9DC0-7E44CCDAC59B}"/>
              </a:ext>
            </a:extLst>
          </p:cNvPr>
          <p:cNvPicPr>
            <a:picLocks noChangeAspect="1"/>
          </p:cNvPicPr>
          <p:nvPr/>
        </p:nvPicPr>
        <p:blipFill>
          <a:blip r:embed="rId4"/>
          <a:stretch>
            <a:fillRect/>
          </a:stretch>
        </p:blipFill>
        <p:spPr>
          <a:xfrm>
            <a:off x="4459735" y="739350"/>
            <a:ext cx="4653642" cy="4322765"/>
          </a:xfrm>
          <a:prstGeom prst="rect">
            <a:avLst/>
          </a:prstGeom>
        </p:spPr>
      </p:pic>
    </p:spTree>
    <p:extLst>
      <p:ext uri="{BB962C8B-B14F-4D97-AF65-F5344CB8AC3E}">
        <p14:creationId xmlns:p14="http://schemas.microsoft.com/office/powerpoint/2010/main" val="213264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- 4</a:t>
            </a:r>
            <a:endParaRPr dirty="0"/>
          </a:p>
        </p:txBody>
      </p:sp>
      <p:pic>
        <p:nvPicPr>
          <p:cNvPr id="4" name="Picture 3">
            <a:extLst>
              <a:ext uri="{FF2B5EF4-FFF2-40B4-BE49-F238E27FC236}">
                <a16:creationId xmlns:a16="http://schemas.microsoft.com/office/drawing/2014/main" id="{3351C964-7ED8-3BB8-EF80-70A81BFFE2AA}"/>
              </a:ext>
            </a:extLst>
          </p:cNvPr>
          <p:cNvPicPr>
            <a:picLocks noChangeAspect="1"/>
          </p:cNvPicPr>
          <p:nvPr/>
        </p:nvPicPr>
        <p:blipFill>
          <a:blip r:embed="rId3"/>
          <a:stretch>
            <a:fillRect/>
          </a:stretch>
        </p:blipFill>
        <p:spPr>
          <a:xfrm>
            <a:off x="108973" y="879337"/>
            <a:ext cx="4463027" cy="3594074"/>
          </a:xfrm>
          <a:prstGeom prst="rect">
            <a:avLst/>
          </a:prstGeom>
        </p:spPr>
      </p:pic>
      <p:pic>
        <p:nvPicPr>
          <p:cNvPr id="7" name="Picture 6">
            <a:extLst>
              <a:ext uri="{FF2B5EF4-FFF2-40B4-BE49-F238E27FC236}">
                <a16:creationId xmlns:a16="http://schemas.microsoft.com/office/drawing/2014/main" id="{E4AEEE44-0E4A-A77C-E42D-8EA6DED2C31C}"/>
              </a:ext>
            </a:extLst>
          </p:cNvPr>
          <p:cNvPicPr>
            <a:picLocks noChangeAspect="1"/>
          </p:cNvPicPr>
          <p:nvPr/>
        </p:nvPicPr>
        <p:blipFill>
          <a:blip r:embed="rId4"/>
          <a:stretch>
            <a:fillRect/>
          </a:stretch>
        </p:blipFill>
        <p:spPr>
          <a:xfrm>
            <a:off x="4572000" y="879337"/>
            <a:ext cx="4509304" cy="3594074"/>
          </a:xfrm>
          <a:prstGeom prst="rect">
            <a:avLst/>
          </a:prstGeom>
        </p:spPr>
      </p:pic>
    </p:spTree>
    <p:extLst>
      <p:ext uri="{BB962C8B-B14F-4D97-AF65-F5344CB8AC3E}">
        <p14:creationId xmlns:p14="http://schemas.microsoft.com/office/powerpoint/2010/main" val="271614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5 -</a:t>
            </a:r>
            <a:br>
              <a:rPr lang="fr-FR" dirty="0"/>
            </a:br>
            <a:r>
              <a:rPr lang="fr-FR" dirty="0"/>
              <a:t>SQL</a:t>
            </a:r>
          </a:p>
        </p:txBody>
      </p:sp>
      <p:grpSp>
        <p:nvGrpSpPr>
          <p:cNvPr id="210" name="Google Shape;210;p24"/>
          <p:cNvGrpSpPr/>
          <p:nvPr/>
        </p:nvGrpSpPr>
        <p:grpSpPr>
          <a:xfrm flipH="1">
            <a:off x="3776710" y="1854588"/>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901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Preparing Tables Export</a:t>
            </a:r>
            <a:endParaRPr dirty="0"/>
          </a:p>
        </p:txBody>
      </p:sp>
      <p:pic>
        <p:nvPicPr>
          <p:cNvPr id="2" name="Picture 1">
            <a:extLst>
              <a:ext uri="{FF2B5EF4-FFF2-40B4-BE49-F238E27FC236}">
                <a16:creationId xmlns:a16="http://schemas.microsoft.com/office/drawing/2014/main" id="{3804091D-190E-F894-9F7F-1E7BBA6C3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1" y="675230"/>
            <a:ext cx="2661570" cy="2371279"/>
          </a:xfrm>
          <a:prstGeom prst="rect">
            <a:avLst/>
          </a:prstGeom>
        </p:spPr>
      </p:pic>
      <p:pic>
        <p:nvPicPr>
          <p:cNvPr id="3" name="Picture 2">
            <a:extLst>
              <a:ext uri="{FF2B5EF4-FFF2-40B4-BE49-F238E27FC236}">
                <a16:creationId xmlns:a16="http://schemas.microsoft.com/office/drawing/2014/main" id="{118932F5-FAE3-AF5E-9E14-82ABE526F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412" y="675230"/>
            <a:ext cx="2487175" cy="2371279"/>
          </a:xfrm>
          <a:prstGeom prst="rect">
            <a:avLst/>
          </a:prstGeom>
        </p:spPr>
      </p:pic>
      <p:pic>
        <p:nvPicPr>
          <p:cNvPr id="5" name="Picture 4">
            <a:extLst>
              <a:ext uri="{FF2B5EF4-FFF2-40B4-BE49-F238E27FC236}">
                <a16:creationId xmlns:a16="http://schemas.microsoft.com/office/drawing/2014/main" id="{C6FA7DA2-BF37-ED00-E632-28AEB46A0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867" y="675230"/>
            <a:ext cx="2786164" cy="4388983"/>
          </a:xfrm>
          <a:prstGeom prst="rect">
            <a:avLst/>
          </a:prstGeom>
        </p:spPr>
      </p:pic>
      <p:pic>
        <p:nvPicPr>
          <p:cNvPr id="6" name="Picture 5">
            <a:extLst>
              <a:ext uri="{FF2B5EF4-FFF2-40B4-BE49-F238E27FC236}">
                <a16:creationId xmlns:a16="http://schemas.microsoft.com/office/drawing/2014/main" id="{590D57F2-69CF-6CFB-A9B8-714DD6364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931" y="3089730"/>
            <a:ext cx="3749865" cy="2053770"/>
          </a:xfrm>
          <a:prstGeom prst="rect">
            <a:avLst/>
          </a:prstGeom>
        </p:spPr>
      </p:pic>
      <p:cxnSp>
        <p:nvCxnSpPr>
          <p:cNvPr id="8" name="Google Shape;481;p30">
            <a:extLst>
              <a:ext uri="{FF2B5EF4-FFF2-40B4-BE49-F238E27FC236}">
                <a16:creationId xmlns:a16="http://schemas.microsoft.com/office/drawing/2014/main" id="{3CEA68D3-1283-106F-1194-7D77A8E689EE}"/>
              </a:ext>
            </a:extLst>
          </p:cNvPr>
          <p:cNvCxnSpPr>
            <a:cxnSpLocks/>
          </p:cNvCxnSpPr>
          <p:nvPr/>
        </p:nvCxnSpPr>
        <p:spPr>
          <a:xfrm>
            <a:off x="2565880" y="1922557"/>
            <a:ext cx="966584" cy="0"/>
          </a:xfrm>
          <a:prstGeom prst="straightConnector1">
            <a:avLst/>
          </a:prstGeom>
          <a:noFill/>
          <a:ln w="19050" cap="flat" cmpd="sng">
            <a:solidFill>
              <a:srgbClr val="00B0F0"/>
            </a:solidFill>
            <a:prstDash val="solid"/>
            <a:round/>
            <a:headEnd type="none" w="med" len="med"/>
            <a:tailEnd type="stealth" w="med" len="med"/>
          </a:ln>
        </p:spPr>
      </p:cxnSp>
      <p:cxnSp>
        <p:nvCxnSpPr>
          <p:cNvPr id="15" name="Google Shape;481;p30">
            <a:extLst>
              <a:ext uri="{FF2B5EF4-FFF2-40B4-BE49-F238E27FC236}">
                <a16:creationId xmlns:a16="http://schemas.microsoft.com/office/drawing/2014/main" id="{65A2CCEE-1C95-56FC-5193-BF782DD18B9F}"/>
              </a:ext>
            </a:extLst>
          </p:cNvPr>
          <p:cNvCxnSpPr>
            <a:cxnSpLocks/>
          </p:cNvCxnSpPr>
          <p:nvPr/>
        </p:nvCxnSpPr>
        <p:spPr>
          <a:xfrm>
            <a:off x="5225672" y="1922557"/>
            <a:ext cx="1056182" cy="0"/>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DA6C6D34-AAE2-E84F-6162-D32BBF6177FB}"/>
              </a:ext>
            </a:extLst>
          </p:cNvPr>
          <p:cNvCxnSpPr>
            <a:cxnSpLocks/>
          </p:cNvCxnSpPr>
          <p:nvPr/>
        </p:nvCxnSpPr>
        <p:spPr>
          <a:xfrm flipH="1">
            <a:off x="3739376" y="4089612"/>
            <a:ext cx="2452880"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851541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Tables Export</a:t>
            </a:r>
            <a:endParaRPr dirty="0"/>
          </a:p>
        </p:txBody>
      </p:sp>
      <p:pic>
        <p:nvPicPr>
          <p:cNvPr id="4" name="Picture 3">
            <a:extLst>
              <a:ext uri="{FF2B5EF4-FFF2-40B4-BE49-F238E27FC236}">
                <a16:creationId xmlns:a16="http://schemas.microsoft.com/office/drawing/2014/main" id="{8A60C0D2-0D52-EA12-402B-2E306241CDD9}"/>
              </a:ext>
            </a:extLst>
          </p:cNvPr>
          <p:cNvPicPr>
            <a:picLocks noChangeAspect="1"/>
          </p:cNvPicPr>
          <p:nvPr/>
        </p:nvPicPr>
        <p:blipFill>
          <a:blip r:embed="rId3"/>
          <a:stretch>
            <a:fillRect/>
          </a:stretch>
        </p:blipFill>
        <p:spPr>
          <a:xfrm>
            <a:off x="4572000" y="1726766"/>
            <a:ext cx="4385525" cy="2121148"/>
          </a:xfrm>
          <a:prstGeom prst="rect">
            <a:avLst/>
          </a:prstGeom>
        </p:spPr>
      </p:pic>
      <p:pic>
        <p:nvPicPr>
          <p:cNvPr id="7" name="Picture 6">
            <a:extLst>
              <a:ext uri="{FF2B5EF4-FFF2-40B4-BE49-F238E27FC236}">
                <a16:creationId xmlns:a16="http://schemas.microsoft.com/office/drawing/2014/main" id="{4403B421-8947-657F-D860-53FCEF2B4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69" y="884287"/>
            <a:ext cx="4241842" cy="3966122"/>
          </a:xfrm>
          <a:prstGeom prst="rect">
            <a:avLst/>
          </a:prstGeom>
        </p:spPr>
      </p:pic>
    </p:spTree>
    <p:extLst>
      <p:ext uri="{BB962C8B-B14F-4D97-AF65-F5344CB8AC3E}">
        <p14:creationId xmlns:p14="http://schemas.microsoft.com/office/powerpoint/2010/main" val="35169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ERD</a:t>
            </a:r>
            <a:endParaRPr dirty="0"/>
          </a:p>
        </p:txBody>
      </p:sp>
      <p:pic>
        <p:nvPicPr>
          <p:cNvPr id="2" name="Picture 1">
            <a:extLst>
              <a:ext uri="{FF2B5EF4-FFF2-40B4-BE49-F238E27FC236}">
                <a16:creationId xmlns:a16="http://schemas.microsoft.com/office/drawing/2014/main" id="{FE75A043-B07A-6911-907A-130393B95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275" y="765898"/>
            <a:ext cx="5759450" cy="4298315"/>
          </a:xfrm>
          <a:prstGeom prst="rect">
            <a:avLst/>
          </a:prstGeom>
        </p:spPr>
      </p:pic>
    </p:spTree>
    <p:extLst>
      <p:ext uri="{BB962C8B-B14F-4D97-AF65-F5344CB8AC3E}">
        <p14:creationId xmlns:p14="http://schemas.microsoft.com/office/powerpoint/2010/main" val="42141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SQL</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Machine Learning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Conclusion</a:t>
            </a:r>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t>Demo</a:t>
            </a:r>
            <a:r>
              <a:rPr lang="fr-FR" dirty="0"/>
              <a:t> time !</a:t>
            </a:r>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4800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- 1</a:t>
            </a:r>
            <a:endParaRPr dirty="0"/>
          </a:p>
        </p:txBody>
      </p:sp>
      <p:pic>
        <p:nvPicPr>
          <p:cNvPr id="3" name="Picture 2">
            <a:extLst>
              <a:ext uri="{FF2B5EF4-FFF2-40B4-BE49-F238E27FC236}">
                <a16:creationId xmlns:a16="http://schemas.microsoft.com/office/drawing/2014/main" id="{2A398D5F-B199-3C3E-E0A5-4398D0EA0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64" y="786687"/>
            <a:ext cx="4629785" cy="1101090"/>
          </a:xfrm>
          <a:prstGeom prst="rect">
            <a:avLst/>
          </a:prstGeom>
        </p:spPr>
      </p:pic>
      <p:pic>
        <p:nvPicPr>
          <p:cNvPr id="4" name="Picture 3">
            <a:extLst>
              <a:ext uri="{FF2B5EF4-FFF2-40B4-BE49-F238E27FC236}">
                <a16:creationId xmlns:a16="http://schemas.microsoft.com/office/drawing/2014/main" id="{FD524ABC-3CA9-8A6F-DE1F-E6A4678EC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6" y="786687"/>
            <a:ext cx="2362200" cy="1510665"/>
          </a:xfrm>
          <a:prstGeom prst="rect">
            <a:avLst/>
          </a:prstGeom>
        </p:spPr>
      </p:pic>
      <p:pic>
        <p:nvPicPr>
          <p:cNvPr id="8" name="Picture 7">
            <a:extLst>
              <a:ext uri="{FF2B5EF4-FFF2-40B4-BE49-F238E27FC236}">
                <a16:creationId xmlns:a16="http://schemas.microsoft.com/office/drawing/2014/main" id="{C67D0B65-F812-A03F-34F3-28F7E5D14D93}"/>
              </a:ext>
            </a:extLst>
          </p:cNvPr>
          <p:cNvPicPr>
            <a:picLocks noChangeAspect="1"/>
          </p:cNvPicPr>
          <p:nvPr/>
        </p:nvPicPr>
        <p:blipFill>
          <a:blip r:embed="rId5"/>
          <a:stretch>
            <a:fillRect/>
          </a:stretch>
        </p:blipFill>
        <p:spPr>
          <a:xfrm>
            <a:off x="480164" y="2657321"/>
            <a:ext cx="4629785" cy="1138126"/>
          </a:xfrm>
          <a:prstGeom prst="rect">
            <a:avLst/>
          </a:prstGeom>
        </p:spPr>
      </p:pic>
      <p:pic>
        <p:nvPicPr>
          <p:cNvPr id="12" name="Picture 11">
            <a:extLst>
              <a:ext uri="{FF2B5EF4-FFF2-40B4-BE49-F238E27FC236}">
                <a16:creationId xmlns:a16="http://schemas.microsoft.com/office/drawing/2014/main" id="{517A874F-A79C-01B8-8F04-5201CB3FCFCE}"/>
              </a:ext>
            </a:extLst>
          </p:cNvPr>
          <p:cNvPicPr>
            <a:picLocks noChangeAspect="1"/>
          </p:cNvPicPr>
          <p:nvPr/>
        </p:nvPicPr>
        <p:blipFill>
          <a:blip r:embed="rId6"/>
          <a:stretch>
            <a:fillRect/>
          </a:stretch>
        </p:blipFill>
        <p:spPr>
          <a:xfrm>
            <a:off x="6301636" y="2657321"/>
            <a:ext cx="2362200" cy="1467714"/>
          </a:xfrm>
          <a:prstGeom prst="rect">
            <a:avLst/>
          </a:prstGeom>
        </p:spPr>
      </p:pic>
    </p:spTree>
    <p:extLst>
      <p:ext uri="{BB962C8B-B14F-4D97-AF65-F5344CB8AC3E}">
        <p14:creationId xmlns:p14="http://schemas.microsoft.com/office/powerpoint/2010/main" val="178648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- 2</a:t>
            </a:r>
            <a:endParaRPr dirty="0"/>
          </a:p>
        </p:txBody>
      </p:sp>
      <p:pic>
        <p:nvPicPr>
          <p:cNvPr id="2" name="Picture 1">
            <a:extLst>
              <a:ext uri="{FF2B5EF4-FFF2-40B4-BE49-F238E27FC236}">
                <a16:creationId xmlns:a16="http://schemas.microsoft.com/office/drawing/2014/main" id="{060DEE2C-816A-6268-74FA-260F3A51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6" y="897603"/>
            <a:ext cx="6718300" cy="1204595"/>
          </a:xfrm>
          <a:prstGeom prst="rect">
            <a:avLst/>
          </a:prstGeom>
        </p:spPr>
      </p:pic>
      <p:pic>
        <p:nvPicPr>
          <p:cNvPr id="7" name="Picture 6">
            <a:extLst>
              <a:ext uri="{FF2B5EF4-FFF2-40B4-BE49-F238E27FC236}">
                <a16:creationId xmlns:a16="http://schemas.microsoft.com/office/drawing/2014/main" id="{85E14286-86E8-1F66-4F06-81ADC2BC8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421" y="1459534"/>
            <a:ext cx="3644940" cy="1439653"/>
          </a:xfrm>
          <a:prstGeom prst="rect">
            <a:avLst/>
          </a:prstGeom>
        </p:spPr>
      </p:pic>
      <p:pic>
        <p:nvPicPr>
          <p:cNvPr id="8" name="Picture 7">
            <a:extLst>
              <a:ext uri="{FF2B5EF4-FFF2-40B4-BE49-F238E27FC236}">
                <a16:creationId xmlns:a16="http://schemas.microsoft.com/office/drawing/2014/main" id="{2CAEBA3B-E438-B4AE-1B23-BECB3A461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96" y="3254228"/>
            <a:ext cx="3714115" cy="805815"/>
          </a:xfrm>
          <a:prstGeom prst="rect">
            <a:avLst/>
          </a:prstGeom>
        </p:spPr>
      </p:pic>
      <p:pic>
        <p:nvPicPr>
          <p:cNvPr id="9" name="Picture 8">
            <a:extLst>
              <a:ext uri="{FF2B5EF4-FFF2-40B4-BE49-F238E27FC236}">
                <a16:creationId xmlns:a16="http://schemas.microsoft.com/office/drawing/2014/main" id="{2F0DE227-8AA2-D7FC-653F-AC0F7E0D6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421" y="3089107"/>
            <a:ext cx="1255038" cy="1941872"/>
          </a:xfrm>
          <a:prstGeom prst="rect">
            <a:avLst/>
          </a:prstGeom>
        </p:spPr>
      </p:pic>
      <p:pic>
        <p:nvPicPr>
          <p:cNvPr id="10" name="Picture 9">
            <a:extLst>
              <a:ext uri="{FF2B5EF4-FFF2-40B4-BE49-F238E27FC236}">
                <a16:creationId xmlns:a16="http://schemas.microsoft.com/office/drawing/2014/main" id="{0CF3E549-41B9-D038-5B55-F2B638BBBB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459" y="3089107"/>
            <a:ext cx="1238250" cy="1546860"/>
          </a:xfrm>
          <a:prstGeom prst="rect">
            <a:avLst/>
          </a:prstGeom>
        </p:spPr>
      </p:pic>
    </p:spTree>
    <p:extLst>
      <p:ext uri="{BB962C8B-B14F-4D97-AF65-F5344CB8AC3E}">
        <p14:creationId xmlns:p14="http://schemas.microsoft.com/office/powerpoint/2010/main" val="30096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- 3</a:t>
            </a:r>
            <a:endParaRPr dirty="0"/>
          </a:p>
        </p:txBody>
      </p:sp>
      <p:pic>
        <p:nvPicPr>
          <p:cNvPr id="3" name="Picture 2">
            <a:extLst>
              <a:ext uri="{FF2B5EF4-FFF2-40B4-BE49-F238E27FC236}">
                <a16:creationId xmlns:a16="http://schemas.microsoft.com/office/drawing/2014/main" id="{16082FA2-A793-8CC5-BAA5-2F815A6D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786687"/>
            <a:ext cx="5760720" cy="934085"/>
          </a:xfrm>
          <a:prstGeom prst="rect">
            <a:avLst/>
          </a:prstGeom>
        </p:spPr>
      </p:pic>
      <p:pic>
        <p:nvPicPr>
          <p:cNvPr id="4" name="Picture 3">
            <a:extLst>
              <a:ext uri="{FF2B5EF4-FFF2-40B4-BE49-F238E27FC236}">
                <a16:creationId xmlns:a16="http://schemas.microsoft.com/office/drawing/2014/main" id="{96DABDDD-A806-63A6-86D9-FDFA3DCBE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741" y="1239520"/>
            <a:ext cx="3336290" cy="1332230"/>
          </a:xfrm>
          <a:prstGeom prst="rect">
            <a:avLst/>
          </a:prstGeom>
        </p:spPr>
      </p:pic>
      <p:pic>
        <p:nvPicPr>
          <p:cNvPr id="5" name="Picture 4">
            <a:extLst>
              <a:ext uri="{FF2B5EF4-FFF2-40B4-BE49-F238E27FC236}">
                <a16:creationId xmlns:a16="http://schemas.microsoft.com/office/drawing/2014/main" id="{559E2C69-287A-DC61-B91A-F404C5D83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69" y="2571750"/>
            <a:ext cx="7284720" cy="1152525"/>
          </a:xfrm>
          <a:prstGeom prst="rect">
            <a:avLst/>
          </a:prstGeom>
        </p:spPr>
      </p:pic>
      <p:pic>
        <p:nvPicPr>
          <p:cNvPr id="11" name="Picture 10">
            <a:extLst>
              <a:ext uri="{FF2B5EF4-FFF2-40B4-BE49-F238E27FC236}">
                <a16:creationId xmlns:a16="http://schemas.microsoft.com/office/drawing/2014/main" id="{77529A58-43B6-47CA-3BD3-17FA9B9C2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4924" y="3078673"/>
            <a:ext cx="2788920" cy="1895475"/>
          </a:xfrm>
          <a:prstGeom prst="rect">
            <a:avLst/>
          </a:prstGeom>
        </p:spPr>
      </p:pic>
      <p:pic>
        <p:nvPicPr>
          <p:cNvPr id="12" name="Picture 11">
            <a:extLst>
              <a:ext uri="{FF2B5EF4-FFF2-40B4-BE49-F238E27FC236}">
                <a16:creationId xmlns:a16="http://schemas.microsoft.com/office/drawing/2014/main" id="{87BFBA63-FC40-CCB8-F12B-DA3E47DE3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488" y="3061528"/>
            <a:ext cx="2567940" cy="1912620"/>
          </a:xfrm>
          <a:prstGeom prst="rect">
            <a:avLst/>
          </a:prstGeom>
        </p:spPr>
      </p:pic>
    </p:spTree>
    <p:extLst>
      <p:ext uri="{BB962C8B-B14F-4D97-AF65-F5344CB8AC3E}">
        <p14:creationId xmlns:p14="http://schemas.microsoft.com/office/powerpoint/2010/main" val="253334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- 4</a:t>
            </a:r>
            <a:endParaRPr dirty="0"/>
          </a:p>
        </p:txBody>
      </p:sp>
      <p:pic>
        <p:nvPicPr>
          <p:cNvPr id="2" name="Picture 1">
            <a:extLst>
              <a:ext uri="{FF2B5EF4-FFF2-40B4-BE49-F238E27FC236}">
                <a16:creationId xmlns:a16="http://schemas.microsoft.com/office/drawing/2014/main" id="{1F215E47-A700-301F-AB59-E66B1CFD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1388853"/>
            <a:ext cx="6422390" cy="2057400"/>
          </a:xfrm>
          <a:prstGeom prst="rect">
            <a:avLst/>
          </a:prstGeom>
        </p:spPr>
      </p:pic>
      <p:pic>
        <p:nvPicPr>
          <p:cNvPr id="6" name="Picture 5">
            <a:extLst>
              <a:ext uri="{FF2B5EF4-FFF2-40B4-BE49-F238E27FC236}">
                <a16:creationId xmlns:a16="http://schemas.microsoft.com/office/drawing/2014/main" id="{31DD703A-D6EF-3494-20C9-C28393AF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95341"/>
            <a:ext cx="2567940" cy="1609725"/>
          </a:xfrm>
          <a:prstGeom prst="rect">
            <a:avLst/>
          </a:prstGeom>
        </p:spPr>
      </p:pic>
    </p:spTree>
    <p:extLst>
      <p:ext uri="{BB962C8B-B14F-4D97-AF65-F5344CB8AC3E}">
        <p14:creationId xmlns:p14="http://schemas.microsoft.com/office/powerpoint/2010/main" val="323302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6 -</a:t>
            </a:r>
            <a:br>
              <a:rPr lang="fr-FR" dirty="0"/>
            </a:br>
            <a:r>
              <a:rPr lang="fr-FR" dirty="0"/>
              <a:t>Machine Learning</a:t>
            </a:r>
          </a:p>
        </p:txBody>
      </p:sp>
      <p:grpSp>
        <p:nvGrpSpPr>
          <p:cNvPr id="210" name="Google Shape;210;p24"/>
          <p:cNvGrpSpPr/>
          <p:nvPr/>
        </p:nvGrpSpPr>
        <p:grpSpPr>
          <a:xfrm flipH="1">
            <a:off x="5560906" y="299201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3135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7 -</a:t>
            </a:r>
            <a:br>
              <a:rPr lang="fr-FR" dirty="0"/>
            </a:br>
            <a:r>
              <a:rPr lang="fr-FR" dirty="0"/>
              <a:t>Conclusion</a:t>
            </a:r>
          </a:p>
        </p:txBody>
      </p:sp>
      <p:grpSp>
        <p:nvGrpSpPr>
          <p:cNvPr id="210" name="Google Shape;210;p24"/>
          <p:cNvGrpSpPr/>
          <p:nvPr/>
        </p:nvGrpSpPr>
        <p:grpSpPr>
          <a:xfrm flipH="1">
            <a:off x="5505001" y="28767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719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The journey to creating "Brocommender" in only a few days time has been filled with great learning opportunities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Discovering / overcoming new technical concepts – API Wrappers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Getting a better understanding of concepts learnt during my formation like data scaling, PCA or clustering</a:t>
            </a:r>
          </a:p>
          <a:p>
            <a:pPr>
              <a:buFont typeface="Arial" panose="020B0604020202020204" pitchFamily="34" charset="0"/>
              <a:buChar char="•"/>
            </a:pPr>
            <a:endParaRPr lang="en-US" sz="12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This is just the beginning ! </a:t>
            </a:r>
            <a:b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b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The magic of coding and computer science residing mostly in automation and constant improvement, version after version.</a:t>
            </a: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I really hope and want to finalize the recommender and make it somehow useful, if not only to me, to anybody willing to try it. </a:t>
            </a:r>
            <a:endParaRPr lang="fr-F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9117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8 -</a:t>
            </a:r>
            <a:br>
              <a:rPr lang="fr-FR" dirty="0"/>
            </a:br>
            <a:r>
              <a:rPr lang="fr-FR" dirty="0" err="1"/>
              <a:t>Demo</a:t>
            </a:r>
            <a:r>
              <a:rPr lang="fr-FR" dirty="0"/>
              <a:t> Time !</a:t>
            </a:r>
          </a:p>
        </p:txBody>
      </p:sp>
      <p:grpSp>
        <p:nvGrpSpPr>
          <p:cNvPr id="210" name="Google Shape;210;p24"/>
          <p:cNvGrpSpPr/>
          <p:nvPr/>
        </p:nvGrpSpPr>
        <p:grpSpPr>
          <a:xfrm flipH="1">
            <a:off x="5476971" y="165866"/>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5;p38">
            <a:extLst>
              <a:ext uri="{FF2B5EF4-FFF2-40B4-BE49-F238E27FC236}">
                <a16:creationId xmlns:a16="http://schemas.microsoft.com/office/drawing/2014/main" id="{7118DFF9-DBD7-39FA-8B7A-777D691A8F3A}"/>
              </a:ext>
            </a:extLst>
          </p:cNvPr>
          <p:cNvGrpSpPr/>
          <p:nvPr/>
        </p:nvGrpSpPr>
        <p:grpSpPr>
          <a:xfrm>
            <a:off x="566696" y="3556900"/>
            <a:ext cx="1732082" cy="1375649"/>
            <a:chOff x="2735825" y="2251925"/>
            <a:chExt cx="1386775" cy="1101400"/>
          </a:xfrm>
        </p:grpSpPr>
        <p:sp>
          <p:nvSpPr>
            <p:cNvPr id="3" name="Google Shape;776;p38">
              <a:extLst>
                <a:ext uri="{FF2B5EF4-FFF2-40B4-BE49-F238E27FC236}">
                  <a16:creationId xmlns:a16="http://schemas.microsoft.com/office/drawing/2014/main" id="{0C9D119D-87FA-0CC9-F11F-F58BA3777270}"/>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7;p38">
              <a:extLst>
                <a:ext uri="{FF2B5EF4-FFF2-40B4-BE49-F238E27FC236}">
                  <a16:creationId xmlns:a16="http://schemas.microsoft.com/office/drawing/2014/main" id="{B61DC60A-2DC0-D7A3-8030-74232CE67D7C}"/>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8;p38">
              <a:extLst>
                <a:ext uri="{FF2B5EF4-FFF2-40B4-BE49-F238E27FC236}">
                  <a16:creationId xmlns:a16="http://schemas.microsoft.com/office/drawing/2014/main" id="{04F56A0D-86FB-2ED8-9569-38BFAF4796F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9;p38">
              <a:extLst>
                <a:ext uri="{FF2B5EF4-FFF2-40B4-BE49-F238E27FC236}">
                  <a16:creationId xmlns:a16="http://schemas.microsoft.com/office/drawing/2014/main" id="{C7DFA91B-10E5-16C7-5BE0-61DAFA8F1B55}"/>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0;p38">
              <a:extLst>
                <a:ext uri="{FF2B5EF4-FFF2-40B4-BE49-F238E27FC236}">
                  <a16:creationId xmlns:a16="http://schemas.microsoft.com/office/drawing/2014/main" id="{9B60222B-16ED-CE5A-79D0-CB955A2AEC1F}"/>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1;p38">
              <a:extLst>
                <a:ext uri="{FF2B5EF4-FFF2-40B4-BE49-F238E27FC236}">
                  <a16:creationId xmlns:a16="http://schemas.microsoft.com/office/drawing/2014/main" id="{DFA90562-D7FD-EA39-4B60-A4A9E879B497}"/>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2;p38">
              <a:extLst>
                <a:ext uri="{FF2B5EF4-FFF2-40B4-BE49-F238E27FC236}">
                  <a16:creationId xmlns:a16="http://schemas.microsoft.com/office/drawing/2014/main" id="{43F964B6-5F2E-292D-9DF5-611191AF5F1C}"/>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3;p38">
              <a:extLst>
                <a:ext uri="{FF2B5EF4-FFF2-40B4-BE49-F238E27FC236}">
                  <a16:creationId xmlns:a16="http://schemas.microsoft.com/office/drawing/2014/main" id="{6214900E-123C-607B-0099-1D974D9B55F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4;p38">
              <a:extLst>
                <a:ext uri="{FF2B5EF4-FFF2-40B4-BE49-F238E27FC236}">
                  <a16:creationId xmlns:a16="http://schemas.microsoft.com/office/drawing/2014/main" id="{5C74BD06-B9BF-40D1-FCD6-95BB2762BAED}"/>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5;p38">
              <a:extLst>
                <a:ext uri="{FF2B5EF4-FFF2-40B4-BE49-F238E27FC236}">
                  <a16:creationId xmlns:a16="http://schemas.microsoft.com/office/drawing/2014/main" id="{17C3A96F-25CD-8A56-A24D-5B014593A38D}"/>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38">
              <a:extLst>
                <a:ext uri="{FF2B5EF4-FFF2-40B4-BE49-F238E27FC236}">
                  <a16:creationId xmlns:a16="http://schemas.microsoft.com/office/drawing/2014/main" id="{70AC80B6-4600-632D-C4C7-8403FDC04109}"/>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7;p38">
              <a:extLst>
                <a:ext uri="{FF2B5EF4-FFF2-40B4-BE49-F238E27FC236}">
                  <a16:creationId xmlns:a16="http://schemas.microsoft.com/office/drawing/2014/main" id="{60047DEE-BC37-F66B-10AE-900F40C715F9}"/>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8;p38">
              <a:extLst>
                <a:ext uri="{FF2B5EF4-FFF2-40B4-BE49-F238E27FC236}">
                  <a16:creationId xmlns:a16="http://schemas.microsoft.com/office/drawing/2014/main" id="{83A62C05-992D-8480-2AE6-6F15B3920334}"/>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9;p38">
              <a:extLst>
                <a:ext uri="{FF2B5EF4-FFF2-40B4-BE49-F238E27FC236}">
                  <a16:creationId xmlns:a16="http://schemas.microsoft.com/office/drawing/2014/main" id="{FF826275-665C-C2FB-D6FB-4D6742C6024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p38">
              <a:extLst>
                <a:ext uri="{FF2B5EF4-FFF2-40B4-BE49-F238E27FC236}">
                  <a16:creationId xmlns:a16="http://schemas.microsoft.com/office/drawing/2014/main" id="{C292D89C-BBAB-B2FB-65BE-C060F370E8ED}"/>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1;p38">
              <a:extLst>
                <a:ext uri="{FF2B5EF4-FFF2-40B4-BE49-F238E27FC236}">
                  <a16:creationId xmlns:a16="http://schemas.microsoft.com/office/drawing/2014/main" id="{9D58D3E1-57B0-DCB4-151B-AE66C8735BC2}"/>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2;p38">
              <a:extLst>
                <a:ext uri="{FF2B5EF4-FFF2-40B4-BE49-F238E27FC236}">
                  <a16:creationId xmlns:a16="http://schemas.microsoft.com/office/drawing/2014/main" id="{DB2915E5-AF4C-B846-B7A4-3A027200360B}"/>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3;p38">
              <a:extLst>
                <a:ext uri="{FF2B5EF4-FFF2-40B4-BE49-F238E27FC236}">
                  <a16:creationId xmlns:a16="http://schemas.microsoft.com/office/drawing/2014/main" id="{95DE33BC-1338-6581-A3F0-773C5201382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4;p38">
              <a:extLst>
                <a:ext uri="{FF2B5EF4-FFF2-40B4-BE49-F238E27FC236}">
                  <a16:creationId xmlns:a16="http://schemas.microsoft.com/office/drawing/2014/main" id="{F973887B-3226-6234-57CE-824835453E6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5;p38">
              <a:extLst>
                <a:ext uri="{FF2B5EF4-FFF2-40B4-BE49-F238E27FC236}">
                  <a16:creationId xmlns:a16="http://schemas.microsoft.com/office/drawing/2014/main" id="{88748CFD-63D4-5158-5DD9-5AD32F7A3C6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6;p38">
              <a:extLst>
                <a:ext uri="{FF2B5EF4-FFF2-40B4-BE49-F238E27FC236}">
                  <a16:creationId xmlns:a16="http://schemas.microsoft.com/office/drawing/2014/main" id="{8E1D1D44-BBB3-51E6-E7EF-6DC2A9FF8972}"/>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p38">
              <a:extLst>
                <a:ext uri="{FF2B5EF4-FFF2-40B4-BE49-F238E27FC236}">
                  <a16:creationId xmlns:a16="http://schemas.microsoft.com/office/drawing/2014/main" id="{C37F9526-CFD4-5FC3-DCB9-8DD203D94E4B}"/>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8;p38">
              <a:extLst>
                <a:ext uri="{FF2B5EF4-FFF2-40B4-BE49-F238E27FC236}">
                  <a16:creationId xmlns:a16="http://schemas.microsoft.com/office/drawing/2014/main" id="{ED14DC81-63E9-76AE-44BA-8A4C11BDE582}"/>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9;p38">
              <a:extLst>
                <a:ext uri="{FF2B5EF4-FFF2-40B4-BE49-F238E27FC236}">
                  <a16:creationId xmlns:a16="http://schemas.microsoft.com/office/drawing/2014/main" id="{D080C45E-7DF7-60BF-BD0B-90B12FD68D51}"/>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0;p38">
              <a:extLst>
                <a:ext uri="{FF2B5EF4-FFF2-40B4-BE49-F238E27FC236}">
                  <a16:creationId xmlns:a16="http://schemas.microsoft.com/office/drawing/2014/main" id="{8A9BDD78-6F9C-3376-575F-7AA46AFB0D8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1;p38">
              <a:extLst>
                <a:ext uri="{FF2B5EF4-FFF2-40B4-BE49-F238E27FC236}">
                  <a16:creationId xmlns:a16="http://schemas.microsoft.com/office/drawing/2014/main" id="{DDC23DEF-E2FC-D037-019C-DCF5333F17DB}"/>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2;p38">
              <a:extLst>
                <a:ext uri="{FF2B5EF4-FFF2-40B4-BE49-F238E27FC236}">
                  <a16:creationId xmlns:a16="http://schemas.microsoft.com/office/drawing/2014/main" id="{E36DBB42-5385-04E4-6AE6-28AB35F3577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3;p38">
              <a:extLst>
                <a:ext uri="{FF2B5EF4-FFF2-40B4-BE49-F238E27FC236}">
                  <a16:creationId xmlns:a16="http://schemas.microsoft.com/office/drawing/2014/main" id="{38CBE8AC-0049-936E-0626-337CA1CB18E8}"/>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4;p38">
              <a:extLst>
                <a:ext uri="{FF2B5EF4-FFF2-40B4-BE49-F238E27FC236}">
                  <a16:creationId xmlns:a16="http://schemas.microsoft.com/office/drawing/2014/main" id="{A352B392-F05B-41B2-7C51-1AECDC1FAE0F}"/>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5;p38">
              <a:extLst>
                <a:ext uri="{FF2B5EF4-FFF2-40B4-BE49-F238E27FC236}">
                  <a16:creationId xmlns:a16="http://schemas.microsoft.com/office/drawing/2014/main" id="{8CF56F17-F9D1-0EFD-2C96-40313A0ACFD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6;p38">
              <a:extLst>
                <a:ext uri="{FF2B5EF4-FFF2-40B4-BE49-F238E27FC236}">
                  <a16:creationId xmlns:a16="http://schemas.microsoft.com/office/drawing/2014/main" id="{307C1580-D0F5-D05F-A406-D6E2057A6DE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7;p38">
              <a:extLst>
                <a:ext uri="{FF2B5EF4-FFF2-40B4-BE49-F238E27FC236}">
                  <a16:creationId xmlns:a16="http://schemas.microsoft.com/office/drawing/2014/main" id="{F07FC29A-DBBE-D47D-6BCA-F4477DD5B7F0}"/>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8;p38">
              <a:extLst>
                <a:ext uri="{FF2B5EF4-FFF2-40B4-BE49-F238E27FC236}">
                  <a16:creationId xmlns:a16="http://schemas.microsoft.com/office/drawing/2014/main" id="{B1ACD58F-02B6-AF54-D5D1-93C4F3E2F07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9;p38">
              <a:extLst>
                <a:ext uri="{FF2B5EF4-FFF2-40B4-BE49-F238E27FC236}">
                  <a16:creationId xmlns:a16="http://schemas.microsoft.com/office/drawing/2014/main" id="{D36799E6-729D-D942-905E-4B4864D7516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0;p38">
              <a:extLst>
                <a:ext uri="{FF2B5EF4-FFF2-40B4-BE49-F238E27FC236}">
                  <a16:creationId xmlns:a16="http://schemas.microsoft.com/office/drawing/2014/main" id="{4264E062-A970-C396-E937-CB43555C3847}"/>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1;p38">
              <a:extLst>
                <a:ext uri="{FF2B5EF4-FFF2-40B4-BE49-F238E27FC236}">
                  <a16:creationId xmlns:a16="http://schemas.microsoft.com/office/drawing/2014/main" id="{E61D9BD1-70DE-ED6C-5B12-56913B843F2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2;p38">
              <a:extLst>
                <a:ext uri="{FF2B5EF4-FFF2-40B4-BE49-F238E27FC236}">
                  <a16:creationId xmlns:a16="http://schemas.microsoft.com/office/drawing/2014/main" id="{F7D9A69B-E8E9-13E8-2446-AC331F59577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3;p38">
              <a:extLst>
                <a:ext uri="{FF2B5EF4-FFF2-40B4-BE49-F238E27FC236}">
                  <a16:creationId xmlns:a16="http://schemas.microsoft.com/office/drawing/2014/main" id="{7A9B256E-A679-8F6A-7AFC-F4DF548CC5BB}"/>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4;p38">
              <a:extLst>
                <a:ext uri="{FF2B5EF4-FFF2-40B4-BE49-F238E27FC236}">
                  <a16:creationId xmlns:a16="http://schemas.microsoft.com/office/drawing/2014/main" id="{A99BCE3F-671E-C600-DC3F-6723D238C0A9}"/>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5;p38">
              <a:extLst>
                <a:ext uri="{FF2B5EF4-FFF2-40B4-BE49-F238E27FC236}">
                  <a16:creationId xmlns:a16="http://schemas.microsoft.com/office/drawing/2014/main" id="{4DD1F3E5-FDAD-12AD-B1B6-B7085893FEE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6;p38">
              <a:extLst>
                <a:ext uri="{FF2B5EF4-FFF2-40B4-BE49-F238E27FC236}">
                  <a16:creationId xmlns:a16="http://schemas.microsoft.com/office/drawing/2014/main" id="{67BE4CF9-65EE-1EE8-AD15-A821F51851EF}"/>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7;p38">
              <a:extLst>
                <a:ext uri="{FF2B5EF4-FFF2-40B4-BE49-F238E27FC236}">
                  <a16:creationId xmlns:a16="http://schemas.microsoft.com/office/drawing/2014/main" id="{83BB9136-CAA9-E02F-EE3C-A34FBB89DF66}"/>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8;p38">
              <a:extLst>
                <a:ext uri="{FF2B5EF4-FFF2-40B4-BE49-F238E27FC236}">
                  <a16:creationId xmlns:a16="http://schemas.microsoft.com/office/drawing/2014/main" id="{83291D6C-1A76-AF6C-C658-8927A800CD9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9;p38">
              <a:extLst>
                <a:ext uri="{FF2B5EF4-FFF2-40B4-BE49-F238E27FC236}">
                  <a16:creationId xmlns:a16="http://schemas.microsoft.com/office/drawing/2014/main" id="{464E04F2-5D72-6AC1-B4C7-E19C7AE79835}"/>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0;p38">
              <a:extLst>
                <a:ext uri="{FF2B5EF4-FFF2-40B4-BE49-F238E27FC236}">
                  <a16:creationId xmlns:a16="http://schemas.microsoft.com/office/drawing/2014/main" id="{38740FE1-0F35-9BA4-6E23-FD0AB1C9B72B}"/>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1;p38">
              <a:extLst>
                <a:ext uri="{FF2B5EF4-FFF2-40B4-BE49-F238E27FC236}">
                  <a16:creationId xmlns:a16="http://schemas.microsoft.com/office/drawing/2014/main" id="{6FEAAAB6-92E3-6A17-4C03-187161ABCBF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2;p38">
              <a:extLst>
                <a:ext uri="{FF2B5EF4-FFF2-40B4-BE49-F238E27FC236}">
                  <a16:creationId xmlns:a16="http://schemas.microsoft.com/office/drawing/2014/main" id="{CE6E2DBC-7794-BEC4-0218-31C7EB79725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3;p38">
              <a:extLst>
                <a:ext uri="{FF2B5EF4-FFF2-40B4-BE49-F238E27FC236}">
                  <a16:creationId xmlns:a16="http://schemas.microsoft.com/office/drawing/2014/main" id="{3C06E293-CBD7-2C56-EE70-964CEFB507B2}"/>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p38">
              <a:extLst>
                <a:ext uri="{FF2B5EF4-FFF2-40B4-BE49-F238E27FC236}">
                  <a16:creationId xmlns:a16="http://schemas.microsoft.com/office/drawing/2014/main" id="{8FE04DD0-357A-14EC-C525-86EFD9D95EF3}"/>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5;p38">
              <a:extLst>
                <a:ext uri="{FF2B5EF4-FFF2-40B4-BE49-F238E27FC236}">
                  <a16:creationId xmlns:a16="http://schemas.microsoft.com/office/drawing/2014/main" id="{1F36D53F-2384-2F0A-D772-3264D3591323}"/>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6;p38">
              <a:extLst>
                <a:ext uri="{FF2B5EF4-FFF2-40B4-BE49-F238E27FC236}">
                  <a16:creationId xmlns:a16="http://schemas.microsoft.com/office/drawing/2014/main" id="{ED724364-78BF-6C0C-325C-F3F3BB8A221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7;p38">
              <a:extLst>
                <a:ext uri="{FF2B5EF4-FFF2-40B4-BE49-F238E27FC236}">
                  <a16:creationId xmlns:a16="http://schemas.microsoft.com/office/drawing/2014/main" id="{3C90BE1E-0A7B-87C6-7262-908845C6ED31}"/>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8;p38">
              <a:extLst>
                <a:ext uri="{FF2B5EF4-FFF2-40B4-BE49-F238E27FC236}">
                  <a16:creationId xmlns:a16="http://schemas.microsoft.com/office/drawing/2014/main" id="{F929B464-0224-3A6B-E2E4-BD8B47BDF45F}"/>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9;p38">
              <a:extLst>
                <a:ext uri="{FF2B5EF4-FFF2-40B4-BE49-F238E27FC236}">
                  <a16:creationId xmlns:a16="http://schemas.microsoft.com/office/drawing/2014/main" id="{FDE0C6EB-43E1-E3E0-E306-7759DA217DDE}"/>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8">
              <a:extLst>
                <a:ext uri="{FF2B5EF4-FFF2-40B4-BE49-F238E27FC236}">
                  <a16:creationId xmlns:a16="http://schemas.microsoft.com/office/drawing/2014/main" id="{4E88753B-EE3C-A3F1-1E6F-5E19D52F2CD5}"/>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8">
              <a:extLst>
                <a:ext uri="{FF2B5EF4-FFF2-40B4-BE49-F238E27FC236}">
                  <a16:creationId xmlns:a16="http://schemas.microsoft.com/office/drawing/2014/main" id="{90914A3A-D0BB-4216-5650-7E61A8DE80C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8">
              <a:extLst>
                <a:ext uri="{FF2B5EF4-FFF2-40B4-BE49-F238E27FC236}">
                  <a16:creationId xmlns:a16="http://schemas.microsoft.com/office/drawing/2014/main" id="{F1FCD3A6-F9BC-9B82-3A6E-E9DC1E3FA86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8">
              <a:extLst>
                <a:ext uri="{FF2B5EF4-FFF2-40B4-BE49-F238E27FC236}">
                  <a16:creationId xmlns:a16="http://schemas.microsoft.com/office/drawing/2014/main" id="{AAAC8E4E-F055-3393-3309-319AF1E3469A}"/>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8">
              <a:extLst>
                <a:ext uri="{FF2B5EF4-FFF2-40B4-BE49-F238E27FC236}">
                  <a16:creationId xmlns:a16="http://schemas.microsoft.com/office/drawing/2014/main" id="{9ED0B8C3-B4C2-9ACA-73E2-9D872CAB53A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8">
              <a:extLst>
                <a:ext uri="{FF2B5EF4-FFF2-40B4-BE49-F238E27FC236}">
                  <a16:creationId xmlns:a16="http://schemas.microsoft.com/office/drawing/2014/main" id="{2D93038F-9C9A-83D6-2064-3AD2D5F78C88}"/>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8">
              <a:extLst>
                <a:ext uri="{FF2B5EF4-FFF2-40B4-BE49-F238E27FC236}">
                  <a16:creationId xmlns:a16="http://schemas.microsoft.com/office/drawing/2014/main" id="{E0C8E0B2-15FB-2238-47D8-04A97B83C6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37;p38">
              <a:extLst>
                <a:ext uri="{FF2B5EF4-FFF2-40B4-BE49-F238E27FC236}">
                  <a16:creationId xmlns:a16="http://schemas.microsoft.com/office/drawing/2014/main" id="{DF7D16BE-4619-4AD7-2195-E3488616BE8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38;p38">
              <a:extLst>
                <a:ext uri="{FF2B5EF4-FFF2-40B4-BE49-F238E27FC236}">
                  <a16:creationId xmlns:a16="http://schemas.microsoft.com/office/drawing/2014/main" id="{F145F08B-0F98-81DE-59D9-A84EA223919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39;p38">
              <a:extLst>
                <a:ext uri="{FF2B5EF4-FFF2-40B4-BE49-F238E27FC236}">
                  <a16:creationId xmlns:a16="http://schemas.microsoft.com/office/drawing/2014/main" id="{24D6F9E7-06DB-2AC2-9044-634D7AC835A7}"/>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40;p38">
              <a:extLst>
                <a:ext uri="{FF2B5EF4-FFF2-40B4-BE49-F238E27FC236}">
                  <a16:creationId xmlns:a16="http://schemas.microsoft.com/office/drawing/2014/main" id="{27C2B2E7-EEC7-6A2E-1246-4EC56CF0EC3C}"/>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41;p38">
              <a:extLst>
                <a:ext uri="{FF2B5EF4-FFF2-40B4-BE49-F238E27FC236}">
                  <a16:creationId xmlns:a16="http://schemas.microsoft.com/office/drawing/2014/main" id="{C9797316-8102-1A0C-38D2-8CFE9E7C0551}"/>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42;p38">
              <a:extLst>
                <a:ext uri="{FF2B5EF4-FFF2-40B4-BE49-F238E27FC236}">
                  <a16:creationId xmlns:a16="http://schemas.microsoft.com/office/drawing/2014/main" id="{57CCF587-6A31-2C50-1A7B-722B7064AF56}"/>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43;p38">
              <a:extLst>
                <a:ext uri="{FF2B5EF4-FFF2-40B4-BE49-F238E27FC236}">
                  <a16:creationId xmlns:a16="http://schemas.microsoft.com/office/drawing/2014/main" id="{40EEEEF3-F21C-F039-FEB5-0DCAEF5E1EC3}"/>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44;p38">
              <a:extLst>
                <a:ext uri="{FF2B5EF4-FFF2-40B4-BE49-F238E27FC236}">
                  <a16:creationId xmlns:a16="http://schemas.microsoft.com/office/drawing/2014/main" id="{48A46462-DC1E-8F8C-5857-287F07D626AC}"/>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45;p38">
              <a:extLst>
                <a:ext uri="{FF2B5EF4-FFF2-40B4-BE49-F238E27FC236}">
                  <a16:creationId xmlns:a16="http://schemas.microsoft.com/office/drawing/2014/main" id="{6347FD32-059D-1ED3-23A5-2717BDEB4820}"/>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46;p38">
              <a:extLst>
                <a:ext uri="{FF2B5EF4-FFF2-40B4-BE49-F238E27FC236}">
                  <a16:creationId xmlns:a16="http://schemas.microsoft.com/office/drawing/2014/main" id="{0191AED3-C516-7A5B-277E-B35265B670C4}"/>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47;p38">
              <a:extLst>
                <a:ext uri="{FF2B5EF4-FFF2-40B4-BE49-F238E27FC236}">
                  <a16:creationId xmlns:a16="http://schemas.microsoft.com/office/drawing/2014/main" id="{6C3D42E7-D03C-CB61-C563-7840C0D237C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48;p38">
              <a:extLst>
                <a:ext uri="{FF2B5EF4-FFF2-40B4-BE49-F238E27FC236}">
                  <a16:creationId xmlns:a16="http://schemas.microsoft.com/office/drawing/2014/main" id="{F66678C4-AB1B-BF53-8597-76203B64EAC6}"/>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49;p38">
              <a:extLst>
                <a:ext uri="{FF2B5EF4-FFF2-40B4-BE49-F238E27FC236}">
                  <a16:creationId xmlns:a16="http://schemas.microsoft.com/office/drawing/2014/main" id="{36AB86B7-BBD1-7CE5-F059-B6F271180E55}"/>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50;p38">
              <a:extLst>
                <a:ext uri="{FF2B5EF4-FFF2-40B4-BE49-F238E27FC236}">
                  <a16:creationId xmlns:a16="http://schemas.microsoft.com/office/drawing/2014/main" id="{D2C19A53-6593-65F4-1D13-C01866A58F31}"/>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51;p38">
              <a:extLst>
                <a:ext uri="{FF2B5EF4-FFF2-40B4-BE49-F238E27FC236}">
                  <a16:creationId xmlns:a16="http://schemas.microsoft.com/office/drawing/2014/main" id="{3C858BE5-2DDC-C335-EACA-2BE6880C3F7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52;p38">
              <a:extLst>
                <a:ext uri="{FF2B5EF4-FFF2-40B4-BE49-F238E27FC236}">
                  <a16:creationId xmlns:a16="http://schemas.microsoft.com/office/drawing/2014/main" id="{0230EBE7-A847-5EBD-1ADD-46948708D779}"/>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53;p38">
              <a:extLst>
                <a:ext uri="{FF2B5EF4-FFF2-40B4-BE49-F238E27FC236}">
                  <a16:creationId xmlns:a16="http://schemas.microsoft.com/office/drawing/2014/main" id="{B64A4361-C327-B690-5BAC-3CA214CAFB8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4;p38">
              <a:extLst>
                <a:ext uri="{FF2B5EF4-FFF2-40B4-BE49-F238E27FC236}">
                  <a16:creationId xmlns:a16="http://schemas.microsoft.com/office/drawing/2014/main" id="{98E55E84-685D-49F1-D36F-C6A35B41DFB9}"/>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5;p38">
              <a:extLst>
                <a:ext uri="{FF2B5EF4-FFF2-40B4-BE49-F238E27FC236}">
                  <a16:creationId xmlns:a16="http://schemas.microsoft.com/office/drawing/2014/main" id="{4CBC1110-B537-AEAF-A713-6048B64D1BD9}"/>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6;p38">
              <a:extLst>
                <a:ext uri="{FF2B5EF4-FFF2-40B4-BE49-F238E27FC236}">
                  <a16:creationId xmlns:a16="http://schemas.microsoft.com/office/drawing/2014/main" id="{5BBC0ACB-DFF8-19BD-23F7-7D5DE5A0A6FF}"/>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7;p38">
              <a:extLst>
                <a:ext uri="{FF2B5EF4-FFF2-40B4-BE49-F238E27FC236}">
                  <a16:creationId xmlns:a16="http://schemas.microsoft.com/office/drawing/2014/main" id="{4883AC42-53B8-07AD-873F-21E9A917F824}"/>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p38">
              <a:extLst>
                <a:ext uri="{FF2B5EF4-FFF2-40B4-BE49-F238E27FC236}">
                  <a16:creationId xmlns:a16="http://schemas.microsoft.com/office/drawing/2014/main" id="{D9EF096D-A367-F7B4-9D77-7073A81DD045}"/>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859;p38">
            <a:extLst>
              <a:ext uri="{FF2B5EF4-FFF2-40B4-BE49-F238E27FC236}">
                <a16:creationId xmlns:a16="http://schemas.microsoft.com/office/drawing/2014/main" id="{CF65CD55-86B6-EB96-CB89-9B85E4C73751}"/>
              </a:ext>
            </a:extLst>
          </p:cNvPr>
          <p:cNvGrpSpPr/>
          <p:nvPr/>
        </p:nvGrpSpPr>
        <p:grpSpPr>
          <a:xfrm>
            <a:off x="4463203" y="3540127"/>
            <a:ext cx="3567578" cy="1375630"/>
            <a:chOff x="3864536" y="2740081"/>
            <a:chExt cx="3567578" cy="1375630"/>
          </a:xfrm>
        </p:grpSpPr>
        <p:grpSp>
          <p:nvGrpSpPr>
            <p:cNvPr id="282" name="Google Shape;860;p38">
              <a:extLst>
                <a:ext uri="{FF2B5EF4-FFF2-40B4-BE49-F238E27FC236}">
                  <a16:creationId xmlns:a16="http://schemas.microsoft.com/office/drawing/2014/main" id="{34A25E48-92E7-581A-0E2D-E9E8BCC14108}"/>
                </a:ext>
              </a:extLst>
            </p:cNvPr>
            <p:cNvGrpSpPr/>
            <p:nvPr/>
          </p:nvGrpSpPr>
          <p:grpSpPr>
            <a:xfrm>
              <a:off x="3864536" y="2740081"/>
              <a:ext cx="2979176" cy="1374847"/>
              <a:chOff x="234675" y="2436575"/>
              <a:chExt cx="2470500" cy="1140100"/>
            </a:xfrm>
          </p:grpSpPr>
          <p:sp>
            <p:nvSpPr>
              <p:cNvPr id="373" name="Google Shape;861;p38">
                <a:extLst>
                  <a:ext uri="{FF2B5EF4-FFF2-40B4-BE49-F238E27FC236}">
                    <a16:creationId xmlns:a16="http://schemas.microsoft.com/office/drawing/2014/main" id="{8E0695CC-2D9C-CAB7-33D4-60E66D5A4B6A}"/>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862;p38">
                <a:extLst>
                  <a:ext uri="{FF2B5EF4-FFF2-40B4-BE49-F238E27FC236}">
                    <a16:creationId xmlns:a16="http://schemas.microsoft.com/office/drawing/2014/main" id="{D10DF785-2F83-8F3A-2D45-777851635B4B}"/>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63;p38">
                <a:extLst>
                  <a:ext uri="{FF2B5EF4-FFF2-40B4-BE49-F238E27FC236}">
                    <a16:creationId xmlns:a16="http://schemas.microsoft.com/office/drawing/2014/main" id="{4C2462BA-9D31-1371-C809-C4D79F3AFB61}"/>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64;p38">
                <a:extLst>
                  <a:ext uri="{FF2B5EF4-FFF2-40B4-BE49-F238E27FC236}">
                    <a16:creationId xmlns:a16="http://schemas.microsoft.com/office/drawing/2014/main" id="{7AC3BA8B-B6FF-8A1C-5CE6-5A22E8D28AF9}"/>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65;p38">
                <a:extLst>
                  <a:ext uri="{FF2B5EF4-FFF2-40B4-BE49-F238E27FC236}">
                    <a16:creationId xmlns:a16="http://schemas.microsoft.com/office/drawing/2014/main" id="{8A1DA9AF-94A1-0476-84B8-5B207235A9B7}"/>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866;p38">
                <a:extLst>
                  <a:ext uri="{FF2B5EF4-FFF2-40B4-BE49-F238E27FC236}">
                    <a16:creationId xmlns:a16="http://schemas.microsoft.com/office/drawing/2014/main" id="{F9CD1695-6C3D-5559-AD22-A860E5F93ABA}"/>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67;p38">
                <a:extLst>
                  <a:ext uri="{FF2B5EF4-FFF2-40B4-BE49-F238E27FC236}">
                    <a16:creationId xmlns:a16="http://schemas.microsoft.com/office/drawing/2014/main" id="{35ABD537-DCBF-C47A-924D-718A063C2054}"/>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868;p38">
                <a:extLst>
                  <a:ext uri="{FF2B5EF4-FFF2-40B4-BE49-F238E27FC236}">
                    <a16:creationId xmlns:a16="http://schemas.microsoft.com/office/drawing/2014/main" id="{E01FAF8A-1F52-D821-1660-2C64E39B031D}"/>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69;p38">
                <a:extLst>
                  <a:ext uri="{FF2B5EF4-FFF2-40B4-BE49-F238E27FC236}">
                    <a16:creationId xmlns:a16="http://schemas.microsoft.com/office/drawing/2014/main" id="{C7C6E4BE-7C65-5FC8-C843-32209DF23B56}"/>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870;p38">
                <a:extLst>
                  <a:ext uri="{FF2B5EF4-FFF2-40B4-BE49-F238E27FC236}">
                    <a16:creationId xmlns:a16="http://schemas.microsoft.com/office/drawing/2014/main" id="{5165BA1A-E97A-F5BD-7D23-09F60B464BDB}"/>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71;p38">
                <a:extLst>
                  <a:ext uri="{FF2B5EF4-FFF2-40B4-BE49-F238E27FC236}">
                    <a16:creationId xmlns:a16="http://schemas.microsoft.com/office/drawing/2014/main" id="{11A537BD-D751-D219-A978-DE1336FBADE1}"/>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72;p38">
                <a:extLst>
                  <a:ext uri="{FF2B5EF4-FFF2-40B4-BE49-F238E27FC236}">
                    <a16:creationId xmlns:a16="http://schemas.microsoft.com/office/drawing/2014/main" id="{B69269C3-67A0-CFAB-2610-FE3AD25D70FA}"/>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73;p38">
                <a:extLst>
                  <a:ext uri="{FF2B5EF4-FFF2-40B4-BE49-F238E27FC236}">
                    <a16:creationId xmlns:a16="http://schemas.microsoft.com/office/drawing/2014/main" id="{FD8EDDB9-9EB2-B12B-15BE-7862631CEEB0}"/>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74;p38">
                <a:extLst>
                  <a:ext uri="{FF2B5EF4-FFF2-40B4-BE49-F238E27FC236}">
                    <a16:creationId xmlns:a16="http://schemas.microsoft.com/office/drawing/2014/main" id="{14A3D0FA-5D95-36FE-AB89-11420E1A5915}"/>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75;p38">
                <a:extLst>
                  <a:ext uri="{FF2B5EF4-FFF2-40B4-BE49-F238E27FC236}">
                    <a16:creationId xmlns:a16="http://schemas.microsoft.com/office/drawing/2014/main" id="{7DD0AC0C-05A9-E150-802F-319CEB50119A}"/>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76;p38">
                <a:extLst>
                  <a:ext uri="{FF2B5EF4-FFF2-40B4-BE49-F238E27FC236}">
                    <a16:creationId xmlns:a16="http://schemas.microsoft.com/office/drawing/2014/main" id="{0B709790-3EA8-3521-C1B6-AFEA059877CD}"/>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77;p38">
                <a:extLst>
                  <a:ext uri="{FF2B5EF4-FFF2-40B4-BE49-F238E27FC236}">
                    <a16:creationId xmlns:a16="http://schemas.microsoft.com/office/drawing/2014/main" id="{D8DA7A50-05B0-FFE6-6CCC-2157CFDF309F}"/>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878;p38">
                <a:extLst>
                  <a:ext uri="{FF2B5EF4-FFF2-40B4-BE49-F238E27FC236}">
                    <a16:creationId xmlns:a16="http://schemas.microsoft.com/office/drawing/2014/main" id="{C2D07A14-F38B-36B9-8EAC-5A0812D2BB27}"/>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79;p38">
                <a:extLst>
                  <a:ext uri="{FF2B5EF4-FFF2-40B4-BE49-F238E27FC236}">
                    <a16:creationId xmlns:a16="http://schemas.microsoft.com/office/drawing/2014/main" id="{70EF4ABF-4273-30A6-F08D-239ACA36ECFC}"/>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880;p38">
                <a:extLst>
                  <a:ext uri="{FF2B5EF4-FFF2-40B4-BE49-F238E27FC236}">
                    <a16:creationId xmlns:a16="http://schemas.microsoft.com/office/drawing/2014/main" id="{871411DE-16CD-7E81-609E-FE64E771B8CC}"/>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81;p38">
                <a:extLst>
                  <a:ext uri="{FF2B5EF4-FFF2-40B4-BE49-F238E27FC236}">
                    <a16:creationId xmlns:a16="http://schemas.microsoft.com/office/drawing/2014/main" id="{0E4AD90F-BB9C-9377-53DE-223284D0AD74}"/>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82;p38">
                <a:extLst>
                  <a:ext uri="{FF2B5EF4-FFF2-40B4-BE49-F238E27FC236}">
                    <a16:creationId xmlns:a16="http://schemas.microsoft.com/office/drawing/2014/main" id="{40B9BF87-CC45-E038-9213-CE033EEF5E0B}"/>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83;p38">
                <a:extLst>
                  <a:ext uri="{FF2B5EF4-FFF2-40B4-BE49-F238E27FC236}">
                    <a16:creationId xmlns:a16="http://schemas.microsoft.com/office/drawing/2014/main" id="{C07B20DB-B1EB-F5D6-D869-106CF7B1C41D}"/>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84;p38">
                <a:extLst>
                  <a:ext uri="{FF2B5EF4-FFF2-40B4-BE49-F238E27FC236}">
                    <a16:creationId xmlns:a16="http://schemas.microsoft.com/office/drawing/2014/main" id="{BD2F2F70-E99D-748F-5399-0B97D067255C}"/>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85;p38">
                <a:extLst>
                  <a:ext uri="{FF2B5EF4-FFF2-40B4-BE49-F238E27FC236}">
                    <a16:creationId xmlns:a16="http://schemas.microsoft.com/office/drawing/2014/main" id="{AD9879AA-FD43-45D3-E657-6DF337FEDF5E}"/>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86;p38">
                <a:extLst>
                  <a:ext uri="{FF2B5EF4-FFF2-40B4-BE49-F238E27FC236}">
                    <a16:creationId xmlns:a16="http://schemas.microsoft.com/office/drawing/2014/main" id="{286669C3-9873-150B-EC5D-F7E38B622486}"/>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87;p38">
                <a:extLst>
                  <a:ext uri="{FF2B5EF4-FFF2-40B4-BE49-F238E27FC236}">
                    <a16:creationId xmlns:a16="http://schemas.microsoft.com/office/drawing/2014/main" id="{3F67F4CE-AD49-AA3E-1B29-92A840FA0109}"/>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888;p38">
                <a:extLst>
                  <a:ext uri="{FF2B5EF4-FFF2-40B4-BE49-F238E27FC236}">
                    <a16:creationId xmlns:a16="http://schemas.microsoft.com/office/drawing/2014/main" id="{769F94F5-D787-2ACA-ECB7-83F41F7F67AD}"/>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889;p38">
                <a:extLst>
                  <a:ext uri="{FF2B5EF4-FFF2-40B4-BE49-F238E27FC236}">
                    <a16:creationId xmlns:a16="http://schemas.microsoft.com/office/drawing/2014/main" id="{6C038A97-80D6-BC8F-B161-B35022C5B5C0}"/>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890;p38">
                <a:extLst>
                  <a:ext uri="{FF2B5EF4-FFF2-40B4-BE49-F238E27FC236}">
                    <a16:creationId xmlns:a16="http://schemas.microsoft.com/office/drawing/2014/main" id="{6C47D767-C80F-EDEB-25E1-67A629E155AF}"/>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891;p38">
                <a:extLst>
                  <a:ext uri="{FF2B5EF4-FFF2-40B4-BE49-F238E27FC236}">
                    <a16:creationId xmlns:a16="http://schemas.microsoft.com/office/drawing/2014/main" id="{312FDBDD-4C87-AE30-F693-BBE048998419}"/>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892;p38">
                <a:extLst>
                  <a:ext uri="{FF2B5EF4-FFF2-40B4-BE49-F238E27FC236}">
                    <a16:creationId xmlns:a16="http://schemas.microsoft.com/office/drawing/2014/main" id="{BFF68AC6-B769-6FB8-DD0B-D81EF02EE1E4}"/>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93;p38">
                <a:extLst>
                  <a:ext uri="{FF2B5EF4-FFF2-40B4-BE49-F238E27FC236}">
                    <a16:creationId xmlns:a16="http://schemas.microsoft.com/office/drawing/2014/main" id="{07A7693F-5EEF-9F7D-3D2F-7125FABF2F19}"/>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94;p38">
                <a:extLst>
                  <a:ext uri="{FF2B5EF4-FFF2-40B4-BE49-F238E27FC236}">
                    <a16:creationId xmlns:a16="http://schemas.microsoft.com/office/drawing/2014/main" id="{765D54A6-1CE9-2E89-80A8-E1FC57025AF6}"/>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95;p38">
                <a:extLst>
                  <a:ext uri="{FF2B5EF4-FFF2-40B4-BE49-F238E27FC236}">
                    <a16:creationId xmlns:a16="http://schemas.microsoft.com/office/drawing/2014/main" id="{E9EEBF58-C8BA-77CB-7856-14BD7AA66346}"/>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96;p38">
              <a:extLst>
                <a:ext uri="{FF2B5EF4-FFF2-40B4-BE49-F238E27FC236}">
                  <a16:creationId xmlns:a16="http://schemas.microsoft.com/office/drawing/2014/main" id="{9F45770F-985A-DC0C-3CDB-7168AA8D3994}"/>
                </a:ext>
              </a:extLst>
            </p:cNvPr>
            <p:cNvGrpSpPr/>
            <p:nvPr/>
          </p:nvGrpSpPr>
          <p:grpSpPr>
            <a:xfrm>
              <a:off x="5539001" y="2890336"/>
              <a:ext cx="1893112" cy="1225375"/>
              <a:chOff x="2974500" y="2561175"/>
              <a:chExt cx="1569875" cy="1016150"/>
            </a:xfrm>
          </p:grpSpPr>
          <p:sp>
            <p:nvSpPr>
              <p:cNvPr id="284" name="Google Shape;897;p38">
                <a:extLst>
                  <a:ext uri="{FF2B5EF4-FFF2-40B4-BE49-F238E27FC236}">
                    <a16:creationId xmlns:a16="http://schemas.microsoft.com/office/drawing/2014/main" id="{88A80E85-74BA-E1E6-0B6C-12A60E75CF10}"/>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98;p38">
                <a:extLst>
                  <a:ext uri="{FF2B5EF4-FFF2-40B4-BE49-F238E27FC236}">
                    <a16:creationId xmlns:a16="http://schemas.microsoft.com/office/drawing/2014/main" id="{75D350F8-E5FC-5DD8-6D9A-F73F74AC354C}"/>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99;p38">
                <a:extLst>
                  <a:ext uri="{FF2B5EF4-FFF2-40B4-BE49-F238E27FC236}">
                    <a16:creationId xmlns:a16="http://schemas.microsoft.com/office/drawing/2014/main" id="{A17C47F7-E02E-A699-8AF7-094F75FF6581}"/>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00;p38">
                <a:extLst>
                  <a:ext uri="{FF2B5EF4-FFF2-40B4-BE49-F238E27FC236}">
                    <a16:creationId xmlns:a16="http://schemas.microsoft.com/office/drawing/2014/main" id="{FC185FB6-D693-EB97-2C6D-40E2529E4229}"/>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01;p38">
                <a:extLst>
                  <a:ext uri="{FF2B5EF4-FFF2-40B4-BE49-F238E27FC236}">
                    <a16:creationId xmlns:a16="http://schemas.microsoft.com/office/drawing/2014/main" id="{D06C57A0-3F90-A2C3-8854-A25887F891FB}"/>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02;p38">
                <a:extLst>
                  <a:ext uri="{FF2B5EF4-FFF2-40B4-BE49-F238E27FC236}">
                    <a16:creationId xmlns:a16="http://schemas.microsoft.com/office/drawing/2014/main" id="{86D83D86-66DA-F4A1-C220-13A0EBD688F4}"/>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03;p38">
                <a:extLst>
                  <a:ext uri="{FF2B5EF4-FFF2-40B4-BE49-F238E27FC236}">
                    <a16:creationId xmlns:a16="http://schemas.microsoft.com/office/drawing/2014/main" id="{51A777F8-1456-4321-7D24-FA8C914132F8}"/>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04;p38">
                <a:extLst>
                  <a:ext uri="{FF2B5EF4-FFF2-40B4-BE49-F238E27FC236}">
                    <a16:creationId xmlns:a16="http://schemas.microsoft.com/office/drawing/2014/main" id="{953B492C-BF05-DB6B-35FD-58404CC5D49A}"/>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05;p38">
                <a:extLst>
                  <a:ext uri="{FF2B5EF4-FFF2-40B4-BE49-F238E27FC236}">
                    <a16:creationId xmlns:a16="http://schemas.microsoft.com/office/drawing/2014/main" id="{BF390913-17D2-7270-8744-953A9701DCCA}"/>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06;p38">
                <a:extLst>
                  <a:ext uri="{FF2B5EF4-FFF2-40B4-BE49-F238E27FC236}">
                    <a16:creationId xmlns:a16="http://schemas.microsoft.com/office/drawing/2014/main" id="{DC5A91BF-29C8-B61F-7C12-5B28A966DB38}"/>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07;p38">
                <a:extLst>
                  <a:ext uri="{FF2B5EF4-FFF2-40B4-BE49-F238E27FC236}">
                    <a16:creationId xmlns:a16="http://schemas.microsoft.com/office/drawing/2014/main" id="{C7BF57BC-CF62-C9E5-4014-2FD419BAC436}"/>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08;p38">
                <a:extLst>
                  <a:ext uri="{FF2B5EF4-FFF2-40B4-BE49-F238E27FC236}">
                    <a16:creationId xmlns:a16="http://schemas.microsoft.com/office/drawing/2014/main" id="{9A126BDA-BD7A-3D49-30B5-0469D4F53FEA}"/>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09;p38">
                <a:extLst>
                  <a:ext uri="{FF2B5EF4-FFF2-40B4-BE49-F238E27FC236}">
                    <a16:creationId xmlns:a16="http://schemas.microsoft.com/office/drawing/2014/main" id="{002A11E8-EC10-4FAB-8AA7-D1536CF983A4}"/>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10;p38">
                <a:extLst>
                  <a:ext uri="{FF2B5EF4-FFF2-40B4-BE49-F238E27FC236}">
                    <a16:creationId xmlns:a16="http://schemas.microsoft.com/office/drawing/2014/main" id="{A2E73766-6745-F4FA-01A2-BC7B8A9178B1}"/>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11;p38">
                <a:extLst>
                  <a:ext uri="{FF2B5EF4-FFF2-40B4-BE49-F238E27FC236}">
                    <a16:creationId xmlns:a16="http://schemas.microsoft.com/office/drawing/2014/main" id="{EADD8F3B-D2A2-BBE4-43C9-912923DEB725}"/>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12;p38">
                <a:extLst>
                  <a:ext uri="{FF2B5EF4-FFF2-40B4-BE49-F238E27FC236}">
                    <a16:creationId xmlns:a16="http://schemas.microsoft.com/office/drawing/2014/main" id="{18936311-F25B-2E3B-4AFC-93F1D56CAB17}"/>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13;p38">
                <a:extLst>
                  <a:ext uri="{FF2B5EF4-FFF2-40B4-BE49-F238E27FC236}">
                    <a16:creationId xmlns:a16="http://schemas.microsoft.com/office/drawing/2014/main" id="{292DEB4A-61FF-1AFE-8B4A-5EDFCE5961F9}"/>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14;p38">
                <a:extLst>
                  <a:ext uri="{FF2B5EF4-FFF2-40B4-BE49-F238E27FC236}">
                    <a16:creationId xmlns:a16="http://schemas.microsoft.com/office/drawing/2014/main" id="{D0448229-C617-1FAC-9798-9B8918BB79BA}"/>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15;p38">
                <a:extLst>
                  <a:ext uri="{FF2B5EF4-FFF2-40B4-BE49-F238E27FC236}">
                    <a16:creationId xmlns:a16="http://schemas.microsoft.com/office/drawing/2014/main" id="{8275F39E-C95A-2342-8D31-73A321A6FB25}"/>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16;p38">
                <a:extLst>
                  <a:ext uri="{FF2B5EF4-FFF2-40B4-BE49-F238E27FC236}">
                    <a16:creationId xmlns:a16="http://schemas.microsoft.com/office/drawing/2014/main" id="{2ECB15E2-E7AB-E5D1-C6A1-3917E9647113}"/>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17;p38">
                <a:extLst>
                  <a:ext uri="{FF2B5EF4-FFF2-40B4-BE49-F238E27FC236}">
                    <a16:creationId xmlns:a16="http://schemas.microsoft.com/office/drawing/2014/main" id="{94422D23-97A8-6C3C-AFBA-1901F2697948}"/>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18;p38">
                <a:extLst>
                  <a:ext uri="{FF2B5EF4-FFF2-40B4-BE49-F238E27FC236}">
                    <a16:creationId xmlns:a16="http://schemas.microsoft.com/office/drawing/2014/main" id="{F052A275-BED3-7709-C94C-7B1639959E7C}"/>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9;p38">
                <a:extLst>
                  <a:ext uri="{FF2B5EF4-FFF2-40B4-BE49-F238E27FC236}">
                    <a16:creationId xmlns:a16="http://schemas.microsoft.com/office/drawing/2014/main" id="{0E4F4CCC-E5F4-65E4-E3C1-823942416374}"/>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20;p38">
                <a:extLst>
                  <a:ext uri="{FF2B5EF4-FFF2-40B4-BE49-F238E27FC236}">
                    <a16:creationId xmlns:a16="http://schemas.microsoft.com/office/drawing/2014/main" id="{E75B574A-A223-4EA4-CA46-F3C3EC582DEA}"/>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21;p38">
                <a:extLst>
                  <a:ext uri="{FF2B5EF4-FFF2-40B4-BE49-F238E27FC236}">
                    <a16:creationId xmlns:a16="http://schemas.microsoft.com/office/drawing/2014/main" id="{80D01730-CAE7-28C4-075E-C4AED2F34BBA}"/>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2;p38">
                <a:extLst>
                  <a:ext uri="{FF2B5EF4-FFF2-40B4-BE49-F238E27FC236}">
                    <a16:creationId xmlns:a16="http://schemas.microsoft.com/office/drawing/2014/main" id="{D3FFE950-0580-E66F-65F4-465FE6C1ABAC}"/>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3;p38">
                <a:extLst>
                  <a:ext uri="{FF2B5EF4-FFF2-40B4-BE49-F238E27FC236}">
                    <a16:creationId xmlns:a16="http://schemas.microsoft.com/office/drawing/2014/main" id="{F9005C2E-F306-EFAC-E0AF-9C103D6E765B}"/>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4;p38">
                <a:extLst>
                  <a:ext uri="{FF2B5EF4-FFF2-40B4-BE49-F238E27FC236}">
                    <a16:creationId xmlns:a16="http://schemas.microsoft.com/office/drawing/2014/main" id="{645BDCDA-0647-6447-43B6-3420FDF89568}"/>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5;p38">
                <a:extLst>
                  <a:ext uri="{FF2B5EF4-FFF2-40B4-BE49-F238E27FC236}">
                    <a16:creationId xmlns:a16="http://schemas.microsoft.com/office/drawing/2014/main" id="{279AA331-B209-4123-ECB4-0A9CB9E39925}"/>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6;p38">
                <a:extLst>
                  <a:ext uri="{FF2B5EF4-FFF2-40B4-BE49-F238E27FC236}">
                    <a16:creationId xmlns:a16="http://schemas.microsoft.com/office/drawing/2014/main" id="{6F8465F9-49D5-3749-2605-3C1CADA7518E}"/>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7;p38">
                <a:extLst>
                  <a:ext uri="{FF2B5EF4-FFF2-40B4-BE49-F238E27FC236}">
                    <a16:creationId xmlns:a16="http://schemas.microsoft.com/office/drawing/2014/main" id="{57370403-7B98-4F90-F165-745C73FA06D7}"/>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8;p38">
                <a:extLst>
                  <a:ext uri="{FF2B5EF4-FFF2-40B4-BE49-F238E27FC236}">
                    <a16:creationId xmlns:a16="http://schemas.microsoft.com/office/drawing/2014/main" id="{CA02D195-5EEA-18F4-AF27-FC496BC26346}"/>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9;p38">
                <a:extLst>
                  <a:ext uri="{FF2B5EF4-FFF2-40B4-BE49-F238E27FC236}">
                    <a16:creationId xmlns:a16="http://schemas.microsoft.com/office/drawing/2014/main" id="{AE9C6500-1DD9-6EAB-524E-E1A52E73D893}"/>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30;p38">
                <a:extLst>
                  <a:ext uri="{FF2B5EF4-FFF2-40B4-BE49-F238E27FC236}">
                    <a16:creationId xmlns:a16="http://schemas.microsoft.com/office/drawing/2014/main" id="{17D2DE92-998F-C0B5-6E9A-44A963F59D06}"/>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31;p38">
                <a:extLst>
                  <a:ext uri="{FF2B5EF4-FFF2-40B4-BE49-F238E27FC236}">
                    <a16:creationId xmlns:a16="http://schemas.microsoft.com/office/drawing/2014/main" id="{637B2CC9-7DEF-BAFA-C4F6-99A7A181E448}"/>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32;p38">
                <a:extLst>
                  <a:ext uri="{FF2B5EF4-FFF2-40B4-BE49-F238E27FC236}">
                    <a16:creationId xmlns:a16="http://schemas.microsoft.com/office/drawing/2014/main" id="{66846678-4703-D063-4BE4-2BB6DD12264F}"/>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33;p38">
                <a:extLst>
                  <a:ext uri="{FF2B5EF4-FFF2-40B4-BE49-F238E27FC236}">
                    <a16:creationId xmlns:a16="http://schemas.microsoft.com/office/drawing/2014/main" id="{4E7409CF-8037-64F2-40AF-F45D8AE8E7CE}"/>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34;p38">
                <a:extLst>
                  <a:ext uri="{FF2B5EF4-FFF2-40B4-BE49-F238E27FC236}">
                    <a16:creationId xmlns:a16="http://schemas.microsoft.com/office/drawing/2014/main" id="{6DB2EFE3-BA2E-25EF-BFA4-FD7D87E76C15}"/>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35;p38">
                <a:extLst>
                  <a:ext uri="{FF2B5EF4-FFF2-40B4-BE49-F238E27FC236}">
                    <a16:creationId xmlns:a16="http://schemas.microsoft.com/office/drawing/2014/main" id="{62E342EC-9673-5003-5A51-C76057687952}"/>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36;p38">
                <a:extLst>
                  <a:ext uri="{FF2B5EF4-FFF2-40B4-BE49-F238E27FC236}">
                    <a16:creationId xmlns:a16="http://schemas.microsoft.com/office/drawing/2014/main" id="{5A74E5C2-6951-F9CC-49B4-F5277CCB97FF}"/>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7;p38">
                <a:extLst>
                  <a:ext uri="{FF2B5EF4-FFF2-40B4-BE49-F238E27FC236}">
                    <a16:creationId xmlns:a16="http://schemas.microsoft.com/office/drawing/2014/main" id="{1DEB0710-7D66-7A1B-828A-697F32B1507D}"/>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38;p38">
                <a:extLst>
                  <a:ext uri="{FF2B5EF4-FFF2-40B4-BE49-F238E27FC236}">
                    <a16:creationId xmlns:a16="http://schemas.microsoft.com/office/drawing/2014/main" id="{8C953999-FA00-D5BF-3919-F74F2A0E9A48}"/>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39;p38">
                <a:extLst>
                  <a:ext uri="{FF2B5EF4-FFF2-40B4-BE49-F238E27FC236}">
                    <a16:creationId xmlns:a16="http://schemas.microsoft.com/office/drawing/2014/main" id="{6DE46B08-3F40-BCC3-A6B4-53445801626B}"/>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40;p38">
                <a:extLst>
                  <a:ext uri="{FF2B5EF4-FFF2-40B4-BE49-F238E27FC236}">
                    <a16:creationId xmlns:a16="http://schemas.microsoft.com/office/drawing/2014/main" id="{8968783C-E7BD-3081-D235-01C338E78765}"/>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41;p38">
                <a:extLst>
                  <a:ext uri="{FF2B5EF4-FFF2-40B4-BE49-F238E27FC236}">
                    <a16:creationId xmlns:a16="http://schemas.microsoft.com/office/drawing/2014/main" id="{C92343A3-71F0-CE8D-E23A-7E24FE432400}"/>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42;p38">
                <a:extLst>
                  <a:ext uri="{FF2B5EF4-FFF2-40B4-BE49-F238E27FC236}">
                    <a16:creationId xmlns:a16="http://schemas.microsoft.com/office/drawing/2014/main" id="{1BA396B4-CAFE-7AAF-156F-413CAD148CE8}"/>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43;p38">
                <a:extLst>
                  <a:ext uri="{FF2B5EF4-FFF2-40B4-BE49-F238E27FC236}">
                    <a16:creationId xmlns:a16="http://schemas.microsoft.com/office/drawing/2014/main" id="{32D106B4-0BF0-3745-4DE8-3DBF854155EC}"/>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44;p38">
                <a:extLst>
                  <a:ext uri="{FF2B5EF4-FFF2-40B4-BE49-F238E27FC236}">
                    <a16:creationId xmlns:a16="http://schemas.microsoft.com/office/drawing/2014/main" id="{2880CC2E-9A1E-FEC1-75B5-4FD063891269}"/>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45;p38">
                <a:extLst>
                  <a:ext uri="{FF2B5EF4-FFF2-40B4-BE49-F238E27FC236}">
                    <a16:creationId xmlns:a16="http://schemas.microsoft.com/office/drawing/2014/main" id="{E570AF97-351F-784B-3E43-E70177B65E38}"/>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46;p38">
                <a:extLst>
                  <a:ext uri="{FF2B5EF4-FFF2-40B4-BE49-F238E27FC236}">
                    <a16:creationId xmlns:a16="http://schemas.microsoft.com/office/drawing/2014/main" id="{13A14221-A5C8-99C7-A463-125FB8FFAC8C}"/>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47;p38">
                <a:extLst>
                  <a:ext uri="{FF2B5EF4-FFF2-40B4-BE49-F238E27FC236}">
                    <a16:creationId xmlns:a16="http://schemas.microsoft.com/office/drawing/2014/main" id="{5A086E13-8B4A-8749-79EA-BA1ED86FB33E}"/>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48;p38">
                <a:extLst>
                  <a:ext uri="{FF2B5EF4-FFF2-40B4-BE49-F238E27FC236}">
                    <a16:creationId xmlns:a16="http://schemas.microsoft.com/office/drawing/2014/main" id="{799860EE-F031-57D1-413B-4C0B4F29DB9C}"/>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49;p38">
                <a:extLst>
                  <a:ext uri="{FF2B5EF4-FFF2-40B4-BE49-F238E27FC236}">
                    <a16:creationId xmlns:a16="http://schemas.microsoft.com/office/drawing/2014/main" id="{D08FE339-A999-0B08-016A-58A3F42E60E8}"/>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50;p38">
                <a:extLst>
                  <a:ext uri="{FF2B5EF4-FFF2-40B4-BE49-F238E27FC236}">
                    <a16:creationId xmlns:a16="http://schemas.microsoft.com/office/drawing/2014/main" id="{9E0E3C96-4D1A-A76D-02BC-C5E0D11FEDEA}"/>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51;p38">
                <a:extLst>
                  <a:ext uri="{FF2B5EF4-FFF2-40B4-BE49-F238E27FC236}">
                    <a16:creationId xmlns:a16="http://schemas.microsoft.com/office/drawing/2014/main" id="{BCB227F1-CB4F-B503-A397-13DC2E5F681A}"/>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52;p38">
                <a:extLst>
                  <a:ext uri="{FF2B5EF4-FFF2-40B4-BE49-F238E27FC236}">
                    <a16:creationId xmlns:a16="http://schemas.microsoft.com/office/drawing/2014/main" id="{FE4DA443-5B17-D24F-1A2E-F95FFE780635}"/>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53;p38">
                <a:extLst>
                  <a:ext uri="{FF2B5EF4-FFF2-40B4-BE49-F238E27FC236}">
                    <a16:creationId xmlns:a16="http://schemas.microsoft.com/office/drawing/2014/main" id="{3D9D1B23-FB1C-5E31-01F8-6D289137E10B}"/>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54;p38">
                <a:extLst>
                  <a:ext uri="{FF2B5EF4-FFF2-40B4-BE49-F238E27FC236}">
                    <a16:creationId xmlns:a16="http://schemas.microsoft.com/office/drawing/2014/main" id="{9D62169C-7A18-E6D5-E874-2B695DA8E708}"/>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55;p38">
                <a:extLst>
                  <a:ext uri="{FF2B5EF4-FFF2-40B4-BE49-F238E27FC236}">
                    <a16:creationId xmlns:a16="http://schemas.microsoft.com/office/drawing/2014/main" id="{67A1575E-3718-9C88-EAEF-789450959436}"/>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56;p38">
                <a:extLst>
                  <a:ext uri="{FF2B5EF4-FFF2-40B4-BE49-F238E27FC236}">
                    <a16:creationId xmlns:a16="http://schemas.microsoft.com/office/drawing/2014/main" id="{041E10CF-70C1-47EF-B81F-0FA2E63B3741}"/>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57;p38">
                <a:extLst>
                  <a:ext uri="{FF2B5EF4-FFF2-40B4-BE49-F238E27FC236}">
                    <a16:creationId xmlns:a16="http://schemas.microsoft.com/office/drawing/2014/main" id="{4ED33D74-1707-0A6E-65F9-F6AA34920977}"/>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58;p38">
                <a:extLst>
                  <a:ext uri="{FF2B5EF4-FFF2-40B4-BE49-F238E27FC236}">
                    <a16:creationId xmlns:a16="http://schemas.microsoft.com/office/drawing/2014/main" id="{E9368AA5-FB22-62DF-982B-B19C4C23B4AF}"/>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9;p38">
                <a:extLst>
                  <a:ext uri="{FF2B5EF4-FFF2-40B4-BE49-F238E27FC236}">
                    <a16:creationId xmlns:a16="http://schemas.microsoft.com/office/drawing/2014/main" id="{9B9E4319-7525-5201-C9B4-78D6D831342C}"/>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60;p38">
                <a:extLst>
                  <a:ext uri="{FF2B5EF4-FFF2-40B4-BE49-F238E27FC236}">
                    <a16:creationId xmlns:a16="http://schemas.microsoft.com/office/drawing/2014/main" id="{F22A3FDA-69E1-A256-016E-B9F7B7DDA5A0}"/>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61;p38">
                <a:extLst>
                  <a:ext uri="{FF2B5EF4-FFF2-40B4-BE49-F238E27FC236}">
                    <a16:creationId xmlns:a16="http://schemas.microsoft.com/office/drawing/2014/main" id="{9BD31C06-FD6B-4D0F-7C97-834F550D2077}"/>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62;p38">
                <a:extLst>
                  <a:ext uri="{FF2B5EF4-FFF2-40B4-BE49-F238E27FC236}">
                    <a16:creationId xmlns:a16="http://schemas.microsoft.com/office/drawing/2014/main" id="{A3C4F9EF-15F8-07D0-67D1-FBAF7F720054}"/>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63;p38">
                <a:extLst>
                  <a:ext uri="{FF2B5EF4-FFF2-40B4-BE49-F238E27FC236}">
                    <a16:creationId xmlns:a16="http://schemas.microsoft.com/office/drawing/2014/main" id="{E51F8A5C-B072-61F8-1728-13EC2292154B}"/>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64;p38">
                <a:extLst>
                  <a:ext uri="{FF2B5EF4-FFF2-40B4-BE49-F238E27FC236}">
                    <a16:creationId xmlns:a16="http://schemas.microsoft.com/office/drawing/2014/main" id="{FA11CBF5-9D3F-9A69-D9CE-9AE25226CED3}"/>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65;p38">
                <a:extLst>
                  <a:ext uri="{FF2B5EF4-FFF2-40B4-BE49-F238E27FC236}">
                    <a16:creationId xmlns:a16="http://schemas.microsoft.com/office/drawing/2014/main" id="{11704073-AB9E-94F3-6552-5A2F1B9C9B80}"/>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6;p38">
                <a:extLst>
                  <a:ext uri="{FF2B5EF4-FFF2-40B4-BE49-F238E27FC236}">
                    <a16:creationId xmlns:a16="http://schemas.microsoft.com/office/drawing/2014/main" id="{B0780FC5-F897-CB66-DE94-4DA1A1EC9CD4}"/>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67;p38">
                <a:extLst>
                  <a:ext uri="{FF2B5EF4-FFF2-40B4-BE49-F238E27FC236}">
                    <a16:creationId xmlns:a16="http://schemas.microsoft.com/office/drawing/2014/main" id="{D31AF2F5-434A-6135-5C46-37867F02BDB3}"/>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68;p38">
                <a:extLst>
                  <a:ext uri="{FF2B5EF4-FFF2-40B4-BE49-F238E27FC236}">
                    <a16:creationId xmlns:a16="http://schemas.microsoft.com/office/drawing/2014/main" id="{0CB57BF1-45CD-8AEB-FBF6-202320C6E0A9}"/>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69;p38">
                <a:extLst>
                  <a:ext uri="{FF2B5EF4-FFF2-40B4-BE49-F238E27FC236}">
                    <a16:creationId xmlns:a16="http://schemas.microsoft.com/office/drawing/2014/main" id="{D613D4A4-643D-6D88-EFE0-5C1E66D0ECBD}"/>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70;p38">
                <a:extLst>
                  <a:ext uri="{FF2B5EF4-FFF2-40B4-BE49-F238E27FC236}">
                    <a16:creationId xmlns:a16="http://schemas.microsoft.com/office/drawing/2014/main" id="{D504387E-4126-5A0B-81C2-83EBEB3060DA}"/>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71;p38">
                <a:extLst>
                  <a:ext uri="{FF2B5EF4-FFF2-40B4-BE49-F238E27FC236}">
                    <a16:creationId xmlns:a16="http://schemas.microsoft.com/office/drawing/2014/main" id="{34645933-D0B5-100A-042C-F9AE06757C12}"/>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72;p38">
                <a:extLst>
                  <a:ext uri="{FF2B5EF4-FFF2-40B4-BE49-F238E27FC236}">
                    <a16:creationId xmlns:a16="http://schemas.microsoft.com/office/drawing/2014/main" id="{B311836E-BDC0-5A72-EF0D-77A90E586B5C}"/>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73;p38">
                <a:extLst>
                  <a:ext uri="{FF2B5EF4-FFF2-40B4-BE49-F238E27FC236}">
                    <a16:creationId xmlns:a16="http://schemas.microsoft.com/office/drawing/2014/main" id="{CF3367B8-2990-2E6B-58BB-921D4248063C}"/>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74;p38">
                <a:extLst>
                  <a:ext uri="{FF2B5EF4-FFF2-40B4-BE49-F238E27FC236}">
                    <a16:creationId xmlns:a16="http://schemas.microsoft.com/office/drawing/2014/main" id="{FC173FC4-9C93-E1AF-8991-17309566B9ED}"/>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75;p38">
                <a:extLst>
                  <a:ext uri="{FF2B5EF4-FFF2-40B4-BE49-F238E27FC236}">
                    <a16:creationId xmlns:a16="http://schemas.microsoft.com/office/drawing/2014/main" id="{059B0440-2640-BD04-45A2-D3B58FBB71A4}"/>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76;p38">
                <a:extLst>
                  <a:ext uri="{FF2B5EF4-FFF2-40B4-BE49-F238E27FC236}">
                    <a16:creationId xmlns:a16="http://schemas.microsoft.com/office/drawing/2014/main" id="{DD092DBC-CE81-F309-8867-262DBE9B91AE}"/>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77;p38">
                <a:extLst>
                  <a:ext uri="{FF2B5EF4-FFF2-40B4-BE49-F238E27FC236}">
                    <a16:creationId xmlns:a16="http://schemas.microsoft.com/office/drawing/2014/main" id="{77227875-8552-8C5A-CD60-5AA6B484EA4F}"/>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78;p38">
                <a:extLst>
                  <a:ext uri="{FF2B5EF4-FFF2-40B4-BE49-F238E27FC236}">
                    <a16:creationId xmlns:a16="http://schemas.microsoft.com/office/drawing/2014/main" id="{BBD802DF-105F-36B1-2A66-5732A9909A68}"/>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79;p38">
                <a:extLst>
                  <a:ext uri="{FF2B5EF4-FFF2-40B4-BE49-F238E27FC236}">
                    <a16:creationId xmlns:a16="http://schemas.microsoft.com/office/drawing/2014/main" id="{68E08D46-25C7-BAD4-BE66-FCBDE226278D}"/>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80;p38">
                <a:extLst>
                  <a:ext uri="{FF2B5EF4-FFF2-40B4-BE49-F238E27FC236}">
                    <a16:creationId xmlns:a16="http://schemas.microsoft.com/office/drawing/2014/main" id="{9FCBEAA7-D28B-0905-1C95-64539B26279E}"/>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81;p38">
                <a:extLst>
                  <a:ext uri="{FF2B5EF4-FFF2-40B4-BE49-F238E27FC236}">
                    <a16:creationId xmlns:a16="http://schemas.microsoft.com/office/drawing/2014/main" id="{A0EFBF4C-36E2-BAF3-9564-6D5A6E0EFDA8}"/>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82;p38">
                <a:extLst>
                  <a:ext uri="{FF2B5EF4-FFF2-40B4-BE49-F238E27FC236}">
                    <a16:creationId xmlns:a16="http://schemas.microsoft.com/office/drawing/2014/main" id="{85CBCCD5-3A81-9E3E-CA07-DE621F536DD9}"/>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83;p38">
                <a:extLst>
                  <a:ext uri="{FF2B5EF4-FFF2-40B4-BE49-F238E27FC236}">
                    <a16:creationId xmlns:a16="http://schemas.microsoft.com/office/drawing/2014/main" id="{65E5C67D-12DD-3724-E4DB-FEB70836281B}"/>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84;p38">
                <a:extLst>
                  <a:ext uri="{FF2B5EF4-FFF2-40B4-BE49-F238E27FC236}">
                    <a16:creationId xmlns:a16="http://schemas.microsoft.com/office/drawing/2014/main" id="{014614FE-BFD7-1B7D-1CB7-1C942F34A240}"/>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85;p38">
                <a:extLst>
                  <a:ext uri="{FF2B5EF4-FFF2-40B4-BE49-F238E27FC236}">
                    <a16:creationId xmlns:a16="http://schemas.microsoft.com/office/drawing/2014/main" id="{88A722CC-E4BD-B451-8C82-263F9818441F}"/>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09115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25;p37">
            <a:extLst>
              <a:ext uri="{FF2B5EF4-FFF2-40B4-BE49-F238E27FC236}">
                <a16:creationId xmlns:a16="http://schemas.microsoft.com/office/drawing/2014/main" id="{5AEA3580-8913-A1FE-93F3-5F3B7C8F1582}"/>
              </a:ext>
            </a:extLst>
          </p:cNvPr>
          <p:cNvGrpSpPr/>
          <p:nvPr/>
        </p:nvGrpSpPr>
        <p:grpSpPr>
          <a:xfrm flipH="1">
            <a:off x="3891212" y="1361681"/>
            <a:ext cx="4348860" cy="1904227"/>
            <a:chOff x="5467394" y="1397321"/>
            <a:chExt cx="4757976" cy="1904227"/>
          </a:xfrm>
        </p:grpSpPr>
        <p:grpSp>
          <p:nvGrpSpPr>
            <p:cNvPr id="5" name="Google Shape;626;p37">
              <a:extLst>
                <a:ext uri="{FF2B5EF4-FFF2-40B4-BE49-F238E27FC236}">
                  <a16:creationId xmlns:a16="http://schemas.microsoft.com/office/drawing/2014/main" id="{DBDCB7D7-C795-BD3C-A7BF-D11FC5164C9F}"/>
                </a:ext>
              </a:extLst>
            </p:cNvPr>
            <p:cNvGrpSpPr/>
            <p:nvPr/>
          </p:nvGrpSpPr>
          <p:grpSpPr>
            <a:xfrm>
              <a:off x="5467394" y="1397321"/>
              <a:ext cx="1897991" cy="1904227"/>
              <a:chOff x="5467394" y="1397321"/>
              <a:chExt cx="1897991" cy="1904227"/>
            </a:xfrm>
          </p:grpSpPr>
          <p:sp>
            <p:nvSpPr>
              <p:cNvPr id="13" name="Google Shape;633;p37">
                <a:extLst>
                  <a:ext uri="{FF2B5EF4-FFF2-40B4-BE49-F238E27FC236}">
                    <a16:creationId xmlns:a16="http://schemas.microsoft.com/office/drawing/2014/main" id="{2E781C20-05DB-4EC9-5398-6612B8A62782}"/>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4;p37">
                <a:extLst>
                  <a:ext uri="{FF2B5EF4-FFF2-40B4-BE49-F238E27FC236}">
                    <a16:creationId xmlns:a16="http://schemas.microsoft.com/office/drawing/2014/main" id="{81144AAA-5D8B-07CD-2E42-416DCB5E38D4}"/>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5;p37">
                <a:extLst>
                  <a:ext uri="{FF2B5EF4-FFF2-40B4-BE49-F238E27FC236}">
                    <a16:creationId xmlns:a16="http://schemas.microsoft.com/office/drawing/2014/main" id="{3D9551CB-8A93-56A3-30A0-9BAB331DA8E9}"/>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6;p37">
                <a:extLst>
                  <a:ext uri="{FF2B5EF4-FFF2-40B4-BE49-F238E27FC236}">
                    <a16:creationId xmlns:a16="http://schemas.microsoft.com/office/drawing/2014/main" id="{C85A2DCF-63ED-1857-DCA0-CD4F07D4E513}"/>
                  </a:ext>
                </a:extLst>
              </p:cNvPr>
              <p:cNvSpPr/>
              <p:nvPr/>
            </p:nvSpPr>
            <p:spPr>
              <a:xfrm>
                <a:off x="5467396"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37;p37">
                <a:extLst>
                  <a:ext uri="{FF2B5EF4-FFF2-40B4-BE49-F238E27FC236}">
                    <a16:creationId xmlns:a16="http://schemas.microsoft.com/office/drawing/2014/main" id="{4BB0CE1D-D9AA-572A-33CC-042BD9044364}"/>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8;p37">
                <a:extLst>
                  <a:ext uri="{FF2B5EF4-FFF2-40B4-BE49-F238E27FC236}">
                    <a16:creationId xmlns:a16="http://schemas.microsoft.com/office/drawing/2014/main" id="{CEC42EC7-B9D8-7EFB-305C-7F6C5436237C}"/>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9;p37">
                <a:extLst>
                  <a:ext uri="{FF2B5EF4-FFF2-40B4-BE49-F238E27FC236}">
                    <a16:creationId xmlns:a16="http://schemas.microsoft.com/office/drawing/2014/main" id="{DB66ACF2-37F1-DAC8-2BA6-2E7158FC7A7E}"/>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0;p37">
                <a:extLst>
                  <a:ext uri="{FF2B5EF4-FFF2-40B4-BE49-F238E27FC236}">
                    <a16:creationId xmlns:a16="http://schemas.microsoft.com/office/drawing/2014/main" id="{35AC5EB9-600E-3C1A-96F4-9FE35AF82EA9}"/>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1;p37">
                <a:extLst>
                  <a:ext uri="{FF2B5EF4-FFF2-40B4-BE49-F238E27FC236}">
                    <a16:creationId xmlns:a16="http://schemas.microsoft.com/office/drawing/2014/main" id="{A64D111C-0850-7324-5B9E-24344F36B27F}"/>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2;p37">
                <a:extLst>
                  <a:ext uri="{FF2B5EF4-FFF2-40B4-BE49-F238E27FC236}">
                    <a16:creationId xmlns:a16="http://schemas.microsoft.com/office/drawing/2014/main" id="{33243C8E-4833-F2BC-D6ED-B494F5D78F1F}"/>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7;p37">
                <a:extLst>
                  <a:ext uri="{FF2B5EF4-FFF2-40B4-BE49-F238E27FC236}">
                    <a16:creationId xmlns:a16="http://schemas.microsoft.com/office/drawing/2014/main" id="{2CF62945-5AAD-21EB-34F5-F6C561E4D380}"/>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8;p37">
                <a:extLst>
                  <a:ext uri="{FF2B5EF4-FFF2-40B4-BE49-F238E27FC236}">
                    <a16:creationId xmlns:a16="http://schemas.microsoft.com/office/drawing/2014/main" id="{5830DDCB-529E-0228-3B0C-CB057225CAAD}"/>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8;p37">
                <a:extLst>
                  <a:ext uri="{FF2B5EF4-FFF2-40B4-BE49-F238E27FC236}">
                    <a16:creationId xmlns:a16="http://schemas.microsoft.com/office/drawing/2014/main" id="{8A81B335-EFD1-662C-5DCF-690CB5124789}"/>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9;p37">
                <a:extLst>
                  <a:ext uri="{FF2B5EF4-FFF2-40B4-BE49-F238E27FC236}">
                    <a16:creationId xmlns:a16="http://schemas.microsoft.com/office/drawing/2014/main" id="{9FB32B26-0CDD-5285-0839-D0781ABD8EA7}"/>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4;p37">
                <a:extLst>
                  <a:ext uri="{FF2B5EF4-FFF2-40B4-BE49-F238E27FC236}">
                    <a16:creationId xmlns:a16="http://schemas.microsoft.com/office/drawing/2014/main" id="{FBED55FA-FA64-7913-37E1-D56B02788B60}"/>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9;p37">
                <a:extLst>
                  <a:ext uri="{FF2B5EF4-FFF2-40B4-BE49-F238E27FC236}">
                    <a16:creationId xmlns:a16="http://schemas.microsoft.com/office/drawing/2014/main" id="{F4AFF6CE-35B9-DBB5-6D96-25FFF60610ED}"/>
                  </a:ext>
                </a:extLst>
              </p:cNvPr>
              <p:cNvSpPr/>
              <p:nvPr/>
            </p:nvSpPr>
            <p:spPr>
              <a:xfrm>
                <a:off x="6662511" y="1567138"/>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52;p37">
              <a:extLst>
                <a:ext uri="{FF2B5EF4-FFF2-40B4-BE49-F238E27FC236}">
                  <a16:creationId xmlns:a16="http://schemas.microsoft.com/office/drawing/2014/main" id="{86E3C149-DAB8-35B9-11DA-672EEF9A8377}"/>
                </a:ext>
              </a:extLst>
            </p:cNvPr>
            <p:cNvSpPr/>
            <p:nvPr/>
          </p:nvSpPr>
          <p:spPr>
            <a:xfrm flipH="1">
              <a:off x="6880294" y="1509310"/>
              <a:ext cx="3345076" cy="618982"/>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600;p37">
            <a:extLst>
              <a:ext uri="{FF2B5EF4-FFF2-40B4-BE49-F238E27FC236}">
                <a16:creationId xmlns:a16="http://schemas.microsoft.com/office/drawing/2014/main" id="{0817ED68-B769-67B0-A50F-84817F6B0945}"/>
              </a:ext>
            </a:extLst>
          </p:cNvPr>
          <p:cNvSpPr txBox="1">
            <a:spLocks/>
          </p:cNvSpPr>
          <p:nvPr/>
        </p:nvSpPr>
        <p:spPr>
          <a:xfrm>
            <a:off x="275421" y="972167"/>
            <a:ext cx="4481737" cy="199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fr-FR" dirty="0" err="1"/>
              <a:t>Thank</a:t>
            </a:r>
            <a:r>
              <a:rPr lang="fr-FR" dirty="0"/>
              <a:t> </a:t>
            </a:r>
            <a:r>
              <a:rPr lang="fr-FR" dirty="0" err="1"/>
              <a:t>you</a:t>
            </a:r>
            <a:r>
              <a:rPr lang="fr-FR" dirty="0"/>
              <a:t> </a:t>
            </a:r>
            <a:r>
              <a:rPr lang="fr-FR" dirty="0" err="1"/>
              <a:t>kindly</a:t>
            </a:r>
            <a:r>
              <a:rPr lang="fr-FR" dirty="0"/>
              <a:t> !</a:t>
            </a:r>
          </a:p>
        </p:txBody>
      </p:sp>
      <p:sp>
        <p:nvSpPr>
          <p:cNvPr id="32" name="TextBox 31">
            <a:extLst>
              <a:ext uri="{FF2B5EF4-FFF2-40B4-BE49-F238E27FC236}">
                <a16:creationId xmlns:a16="http://schemas.microsoft.com/office/drawing/2014/main" id="{77B395E8-542E-2652-371C-A02C55DEEEB4}"/>
              </a:ext>
            </a:extLst>
          </p:cNvPr>
          <p:cNvSpPr txBox="1"/>
          <p:nvPr/>
        </p:nvSpPr>
        <p:spPr>
          <a:xfrm>
            <a:off x="4124833" y="1446233"/>
            <a:ext cx="5766806" cy="523220"/>
          </a:xfrm>
          <a:prstGeom prst="rect">
            <a:avLst/>
          </a:prstGeom>
          <a:noFill/>
        </p:spPr>
        <p:txBody>
          <a:bodyPr wrap="square">
            <a:spAutoFit/>
          </a:bodyPr>
          <a:lstStyle/>
          <a:p>
            <a:pPr marL="0" lvl="0" indent="0" algn="l" rtl="0">
              <a:spcBef>
                <a:spcPts val="0"/>
              </a:spcBef>
              <a:spcAft>
                <a:spcPts val="0"/>
              </a:spcAft>
              <a:buClr>
                <a:schemeClr val="lt1"/>
              </a:buClr>
              <a:buSzPts val="1100"/>
              <a:buFont typeface="Arial"/>
              <a:buNone/>
            </a:pPr>
            <a:r>
              <a:rPr lang="fr-FR" sz="2800" dirty="0" err="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Any</a:t>
            </a:r>
            <a:r>
              <a:rPr lang="fr-FR" sz="2800"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 questions ?!</a:t>
            </a:r>
          </a:p>
        </p:txBody>
      </p:sp>
    </p:spTree>
    <p:extLst>
      <p:ext uri="{BB962C8B-B14F-4D97-AF65-F5344CB8AC3E}">
        <p14:creationId xmlns:p14="http://schemas.microsoft.com/office/powerpoint/2010/main" val="16318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1 -</a:t>
            </a:r>
            <a:br>
              <a:rPr lang="fr-FR" dirty="0"/>
            </a:br>
            <a:r>
              <a:rPr lang="fr-FR" dirty="0"/>
              <a:t>Vision &amp; Use case</a:t>
            </a:r>
          </a:p>
        </p:txBody>
      </p:sp>
      <p:grpSp>
        <p:nvGrpSpPr>
          <p:cNvPr id="210" name="Google Shape;210;p24"/>
          <p:cNvGrpSpPr/>
          <p:nvPr/>
        </p:nvGrpSpPr>
        <p:grpSpPr>
          <a:xfrm flipH="1">
            <a:off x="5640005" y="256021"/>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a:t>
            </a:r>
            <a:r>
              <a:rPr lang="en" sz="1200" dirty="0"/>
              <a:t>“The way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"Brocommender" : a recommendation algorithm based on a user’s Steam ID</a:t>
            </a:r>
            <a:b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What’s a Steam ID ?</a:t>
            </a:r>
            <a:br>
              <a:rPr lang="en-US" dirty="0">
                <a:latin typeface="Calibri Light" panose="020F0302020204030204" pitchFamily="34" charset="0"/>
                <a:ea typeface="Calibri Light" panose="020F0302020204030204" pitchFamily="34" charset="0"/>
                <a:cs typeface="Calibri Light" panose="020F0302020204030204" pitchFamily="34" charset="0"/>
              </a:rPr>
            </a:br>
            <a:r>
              <a:rPr lang="en-US" dirty="0">
                <a:latin typeface="Calibri Light" panose="020F0302020204030204" pitchFamily="34" charset="0"/>
                <a:ea typeface="Calibri Light" panose="020F0302020204030204" pitchFamily="34" charset="0"/>
                <a:cs typeface="Calibri Light" panose="020F0302020204030204" pitchFamily="34" charset="0"/>
              </a:rPr>
              <a:t>But mainly, what is Steam ?</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Generating a short list of game recommendations that aligns with the games that a user has spent a lot of time playing </a:t>
            </a:r>
          </a:p>
        </p:txBody>
      </p:sp>
      <p:grpSp>
        <p:nvGrpSpPr>
          <p:cNvPr id="283" name="Google Shape;283;p25"/>
          <p:cNvGrpSpPr/>
          <p:nvPr/>
        </p:nvGrpSpPr>
        <p:grpSpPr>
          <a:xfrm>
            <a:off x="6002516" y="729473"/>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6983" y="36694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need      </a:t>
            </a:r>
            <a:br>
              <a:rPr lang="en" sz="2400" dirty="0"/>
            </a:br>
            <a:r>
              <a:rPr lang="en" sz="1200" dirty="0"/>
              <a:t>“The sake of it”</a:t>
            </a:r>
            <a:endParaRPr sz="1200" dirty="0"/>
          </a:p>
        </p:txBody>
      </p:sp>
      <p:sp>
        <p:nvSpPr>
          <p:cNvPr id="282" name="Google Shape;282;p25"/>
          <p:cNvSpPr txBox="1">
            <a:spLocks noGrp="1"/>
          </p:cNvSpPr>
          <p:nvPr>
            <p:ph type="body" idx="1"/>
          </p:nvPr>
        </p:nvSpPr>
        <p:spPr>
          <a:xfrm>
            <a:off x="4303098" y="1327798"/>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Intended to be personalized</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eading to higher likelihood of discovering new games they would enjoy</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Key reasons to use Brocommender: </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M</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ight have missed</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ost track of</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Respecting </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a user’s genuine motivations </a:t>
            </a:r>
            <a:endParaRPr lang="fr-FR"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283" name="Google Shape;283;p25"/>
          <p:cNvGrpSpPr/>
          <p:nvPr/>
        </p:nvGrpSpPr>
        <p:grpSpPr>
          <a:xfrm flipH="1">
            <a:off x="-217961" y="738565"/>
            <a:ext cx="3374641"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47094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325563"/>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“Trapped” through unwanted redirections or plain manipulation</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ailored for our satisfaction but also accompanied by an ever present incentive : being the most profitable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hrough a minimalist and unoppressive interface that doesn’t contain hundreds of references on one page, displayed for commercial purpose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Be </a:t>
            </a:r>
            <a:r>
              <a:rPr lang="en-US" sz="1200" b="0" i="0" u="none" strike="noStrike" baseline="0" dirty="0">
                <a:latin typeface="Calibri" panose="020F0502020204030204" pitchFamily="34" charset="0"/>
              </a:rPr>
              <a:t>interactive enough to keep engagement with the user while getting rid of the things they did not ask to see to stay on track</a:t>
            </a:r>
            <a:endParaRPr lang="fr-FR" sz="1200" dirty="0"/>
          </a:p>
        </p:txBody>
      </p:sp>
      <p:grpSp>
        <p:nvGrpSpPr>
          <p:cNvPr id="283" name="Google Shape;283;p25"/>
          <p:cNvGrpSpPr/>
          <p:nvPr/>
        </p:nvGrpSpPr>
        <p:grpSpPr>
          <a:xfrm>
            <a:off x="5675376" y="535000"/>
            <a:ext cx="3184363"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8278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endParaRPr lang="en-US" sz="1100" b="0" i="0" u="none" strike="noStrike" baseline="0" dirty="0">
              <a:latin typeface="Calibri" panose="020F0502020204030204" pitchFamily="34" charset="0"/>
            </a:endParaRPr>
          </a:p>
          <a:p>
            <a:r>
              <a:rPr lang="en-US" sz="1100" b="0" i="0" u="none" strike="noStrike" baseline="0" dirty="0">
                <a:latin typeface="Calibri" panose="020F0502020204030204" pitchFamily="34" charset="0"/>
              </a:rPr>
              <a:t>“Trapped” through unwanted redirections or plain manipulation</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ailored for our satisfaction but also accompanied by an ever present incentive : being the most profitable. </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hrough a minimalist and unoppressive interface that doesn’t contain hundreds of references on one page, displayed for commercial purpose</a:t>
            </a:r>
          </a:p>
          <a:p>
            <a:endParaRPr lang="en-US" sz="1100" dirty="0">
              <a:latin typeface="Calibri" panose="020F0502020204030204" pitchFamily="34" charset="0"/>
            </a:endParaRPr>
          </a:p>
          <a:p>
            <a:r>
              <a:rPr lang="en-US" sz="1100" dirty="0">
                <a:latin typeface="Calibri" panose="020F0502020204030204" pitchFamily="34" charset="0"/>
              </a:rPr>
              <a:t>Be </a:t>
            </a:r>
            <a:r>
              <a:rPr lang="en-US" sz="1100" b="0" i="0" u="none" strike="noStrike" baseline="0" dirty="0">
                <a:latin typeface="Calibri" panose="020F0502020204030204" pitchFamily="34" charset="0"/>
              </a:rPr>
              <a:t>interactive enough to keep engagement with the user while getting rid of the things they did not ask to see to stay on </a:t>
            </a:r>
            <a:r>
              <a:rPr lang="en-US" sz="1100" b="0" i="0" u="none" strike="noStrike" baseline="0" dirty="0" err="1">
                <a:latin typeface="Calibri" panose="020F0502020204030204" pitchFamily="34" charset="0"/>
              </a:rPr>
              <a:t>trackc</a:t>
            </a:r>
            <a:endParaRPr lang="fr-FR" sz="1100" dirty="0"/>
          </a:p>
        </p:txBody>
      </p:sp>
      <p:grpSp>
        <p:nvGrpSpPr>
          <p:cNvPr id="283" name="Google Shape;283;p25"/>
          <p:cNvGrpSpPr/>
          <p:nvPr/>
        </p:nvGrpSpPr>
        <p:grpSpPr>
          <a:xfrm flipH="1">
            <a:off x="5290457" y="632286"/>
            <a:ext cx="306232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5BADAA6B-7D95-113E-6338-E60AD8E5B06B}"/>
              </a:ext>
            </a:extLst>
          </p:cNvPr>
          <p:cNvPicPr>
            <a:picLocks noChangeAspect="1"/>
          </p:cNvPicPr>
          <p:nvPr/>
        </p:nvPicPr>
        <p:blipFill>
          <a:blip r:embed="rId3"/>
          <a:stretch>
            <a:fillRect/>
          </a:stretch>
        </p:blipFill>
        <p:spPr>
          <a:xfrm>
            <a:off x="395689" y="146494"/>
            <a:ext cx="8665021" cy="4596111"/>
          </a:xfrm>
          <a:prstGeom prst="rect">
            <a:avLst/>
          </a:prstGeom>
        </p:spPr>
      </p:pic>
      <p:sp>
        <p:nvSpPr>
          <p:cNvPr id="3" name="TextBox 2">
            <a:extLst>
              <a:ext uri="{FF2B5EF4-FFF2-40B4-BE49-F238E27FC236}">
                <a16:creationId xmlns:a16="http://schemas.microsoft.com/office/drawing/2014/main" id="{530AC368-245B-A2D9-F47D-CD0CB40EACBA}"/>
              </a:ext>
            </a:extLst>
          </p:cNvPr>
          <p:cNvSpPr txBox="1"/>
          <p:nvPr/>
        </p:nvSpPr>
        <p:spPr>
          <a:xfrm flipH="1">
            <a:off x="2164978" y="4795133"/>
            <a:ext cx="4970058" cy="307777"/>
          </a:xfrm>
          <a:prstGeom prst="rect">
            <a:avLst/>
          </a:prstGeom>
          <a:noFill/>
        </p:spPr>
        <p:txBody>
          <a:bodyPr wrap="square" rtlCol="0">
            <a:spAutoFit/>
          </a:bodyPr>
          <a:lstStyle/>
          <a:p>
            <a:pPr algn="ctr"/>
            <a:r>
              <a:rPr lang="en-US" b="0" i="1" u="none" strike="noStrike" baseline="0" dirty="0">
                <a:solidFill>
                  <a:schemeClr val="tx1"/>
                </a:solidFill>
                <a:latin typeface="Calibri" panose="020F0502020204030204" pitchFamily="34" charset="0"/>
              </a:rPr>
              <a:t>Snapshot taken Tuesday the 6th around 12:30pm </a:t>
            </a:r>
            <a:endParaRPr lang="fr-FR" dirty="0">
              <a:solidFill>
                <a:schemeClr val="tx1"/>
              </a:solidFill>
            </a:endParaRPr>
          </a:p>
        </p:txBody>
      </p:sp>
    </p:spTree>
    <p:extLst>
      <p:ext uri="{BB962C8B-B14F-4D97-AF65-F5344CB8AC3E}">
        <p14:creationId xmlns:p14="http://schemas.microsoft.com/office/powerpoint/2010/main" val="47458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2 -</a:t>
            </a:r>
            <a:br>
              <a:rPr lang="fr-FR" dirty="0"/>
            </a:br>
            <a:r>
              <a:rPr lang="fr-FR" dirty="0"/>
              <a:t>Data Sources &amp; Data </a:t>
            </a:r>
            <a:r>
              <a:rPr lang="fr-FR" dirty="0" err="1"/>
              <a:t>Collecting</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909422"/>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1117</Words>
  <Application>Microsoft Office PowerPoint</Application>
  <PresentationFormat>On-screen Show (16:9)</PresentationFormat>
  <Paragraphs>135</Paragraphs>
  <Slides>38</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Calibri Light</vt:lpstr>
      <vt:lpstr>Bebas Neue</vt:lpstr>
      <vt:lpstr>Arial</vt:lpstr>
      <vt:lpstr>Calibri</vt:lpstr>
      <vt:lpstr>Golos Text</vt:lpstr>
      <vt:lpstr>Golos Text Medium</vt:lpstr>
      <vt:lpstr>Artificial Intelligence by Slidesgo</vt:lpstr>
      <vt:lpstr>BROCOMMENDER</vt:lpstr>
      <vt:lpstr>01</vt:lpstr>
      <vt:lpstr>05</vt:lpstr>
      <vt:lpstr>1 - Vision &amp; Use case</vt:lpstr>
      <vt:lpstr>How?                  “The way of it”</vt:lpstr>
      <vt:lpstr>Why? - the need       “The sake of it”</vt:lpstr>
      <vt:lpstr>Why? – The ethics   “The core of it”</vt:lpstr>
      <vt:lpstr>Why? – The ethics   “The core of it”</vt:lpstr>
      <vt:lpstr>2 - Data Sources &amp; Data Collecting</vt:lpstr>
      <vt:lpstr>Data Sources - 1</vt:lpstr>
      <vt:lpstr>Data Sources - 2</vt:lpstr>
      <vt:lpstr>3 - Overall Process of my first idea</vt:lpstr>
      <vt:lpstr>Early process</vt:lpstr>
      <vt:lpstr>Early challenges</vt:lpstr>
      <vt:lpstr>Early process</vt:lpstr>
      <vt:lpstr>“An epiphany”</vt:lpstr>
      <vt:lpstr>“Dropping it”</vt:lpstr>
      <vt:lpstr>4 - Data cleaning, EDA, Visualization</vt:lpstr>
      <vt:lpstr>“Is it clean enough?” - 1</vt:lpstr>
      <vt:lpstr>“Is it clean enough?” - 2</vt:lpstr>
      <vt:lpstr>“Is it clean enough?” - 3</vt:lpstr>
      <vt:lpstr>“So, what about it then ?” - 1</vt:lpstr>
      <vt:lpstr>“So, what about it then ?” - 2</vt:lpstr>
      <vt:lpstr>“So, what about it then ?” - 3</vt:lpstr>
      <vt:lpstr>“So, what about it then ? - 4</vt:lpstr>
      <vt:lpstr>5 - SQL</vt:lpstr>
      <vt:lpstr>SQL - Preparing Tables Export</vt:lpstr>
      <vt:lpstr>SQL - Tables Export</vt:lpstr>
      <vt:lpstr>SQL - ERD</vt:lpstr>
      <vt:lpstr>SQL – Queries - 1</vt:lpstr>
      <vt:lpstr>SQL – Queries - 2</vt:lpstr>
      <vt:lpstr>SQL – Queries - 3</vt:lpstr>
      <vt:lpstr>SQL – Queries - 4</vt:lpstr>
      <vt:lpstr>6 - Machine Learning</vt:lpstr>
      <vt:lpstr>7 - Conclusion</vt:lpstr>
      <vt:lpstr>Conclusion</vt:lpstr>
      <vt:lpstr>8 - Demo Time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BROCOMMENDER</dc:title>
  <dc:creator>John Johnson</dc:creator>
  <cp:lastModifiedBy>John Johnson</cp:lastModifiedBy>
  <cp:revision>10</cp:revision>
  <dcterms:modified xsi:type="dcterms:W3CDTF">2023-06-09T01:17:56Z</dcterms:modified>
</cp:coreProperties>
</file>